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65" r:id="rId4"/>
    <p:sldId id="282" r:id="rId5"/>
    <p:sldId id="281" r:id="rId6"/>
    <p:sldId id="279" r:id="rId7"/>
  </p:sldIdLst>
  <p:sldSz cx="12192000" cy="6858000"/>
  <p:notesSz cx="9928225" cy="6797675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A41C20-8140-4D22-B603-024C1C56FB24}" type="doc">
      <dgm:prSet loTypeId="urn:microsoft.com/office/officeart/2005/8/layout/lProcess2" loCatId="relationship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E3FF76E9-AA11-400E-ABEF-BC619239D508}">
      <dgm:prSet phldrT="[Текст]" custT="1"/>
      <dgm:spPr/>
      <dgm:t>
        <a:bodyPr/>
        <a:lstStyle/>
        <a:p>
          <a:r>
            <a:rPr lang="ru-RU" sz="1400" dirty="0">
              <a:latin typeface="Roboto Light" panose="02000000000000000000" pitchFamily="2" charset="0"/>
              <a:ea typeface="Roboto Light" panose="02000000000000000000" pitchFamily="2" charset="0"/>
            </a:rPr>
            <a:t>Модуль 1</a:t>
          </a:r>
        </a:p>
      </dgm:t>
    </dgm:pt>
    <dgm:pt modelId="{820B49DA-E6FD-4ABB-AB22-C12B7DD4257C}" type="parTrans" cxnId="{9D23B81B-8DBC-4E19-AAD3-8C4AE8F68A97}">
      <dgm:prSet/>
      <dgm:spPr/>
      <dgm:t>
        <a:bodyPr/>
        <a:lstStyle/>
        <a:p>
          <a:endParaRPr lang="ru-RU"/>
        </a:p>
      </dgm:t>
    </dgm:pt>
    <dgm:pt modelId="{2F76EC6C-1178-41CD-98B4-73BA7DABB6E1}" type="sibTrans" cxnId="{9D23B81B-8DBC-4E19-AAD3-8C4AE8F68A97}">
      <dgm:prSet/>
      <dgm:spPr/>
      <dgm:t>
        <a:bodyPr/>
        <a:lstStyle/>
        <a:p>
          <a:endParaRPr lang="ru-RU"/>
        </a:p>
      </dgm:t>
    </dgm:pt>
    <dgm:pt modelId="{7A72CBDE-A789-40CC-914E-ED5D33173B30}">
      <dgm:prSet phldrT="[Текст]" custT="1"/>
      <dgm:spPr/>
      <dgm:t>
        <a:bodyPr/>
        <a:lstStyle/>
        <a:p>
          <a:pPr algn="ctr"/>
          <a:r>
            <a:rPr lang="ru-RU" sz="900" b="0" dirty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Основы машинного обучения и искусственных нейронных сетей</a:t>
          </a:r>
        </a:p>
      </dgm:t>
    </dgm:pt>
    <dgm:pt modelId="{D9592308-B72B-429B-BB90-FA94B0A1CFFB}" type="parTrans" cxnId="{F2DB0B27-5912-4166-8CEB-707D4614FC54}">
      <dgm:prSet/>
      <dgm:spPr/>
      <dgm:t>
        <a:bodyPr/>
        <a:lstStyle/>
        <a:p>
          <a:endParaRPr lang="ru-RU"/>
        </a:p>
      </dgm:t>
    </dgm:pt>
    <dgm:pt modelId="{92EE5E72-B0A4-4C54-B962-7CC008F1234A}" type="sibTrans" cxnId="{F2DB0B27-5912-4166-8CEB-707D4614FC54}">
      <dgm:prSet/>
      <dgm:spPr/>
      <dgm:t>
        <a:bodyPr/>
        <a:lstStyle/>
        <a:p>
          <a:endParaRPr lang="ru-RU"/>
        </a:p>
      </dgm:t>
    </dgm:pt>
    <dgm:pt modelId="{3FD3B48D-E5B5-4BD6-B157-FB1667DE0AB8}">
      <dgm:prSet phldrT="[Текст]" custT="1"/>
      <dgm:spPr/>
      <dgm:t>
        <a:bodyPr/>
        <a:lstStyle/>
        <a:p>
          <a:r>
            <a:rPr lang="ru-RU" sz="1400">
              <a:latin typeface="Roboto Light" pitchFamily="2" charset="0"/>
              <a:ea typeface="Roboto Light" pitchFamily="2" charset="0"/>
            </a:rPr>
            <a:t>Модуль 2</a:t>
          </a:r>
        </a:p>
      </dgm:t>
    </dgm:pt>
    <dgm:pt modelId="{43DB01D8-C17F-44DA-803E-103D030AB996}" type="parTrans" cxnId="{AAF81375-8BCC-4F51-8333-07EC771D558A}">
      <dgm:prSet/>
      <dgm:spPr/>
      <dgm:t>
        <a:bodyPr/>
        <a:lstStyle/>
        <a:p>
          <a:endParaRPr lang="ru-RU"/>
        </a:p>
      </dgm:t>
    </dgm:pt>
    <dgm:pt modelId="{83ADF389-2D60-4C5B-8FDF-7E0DA41D59C2}" type="sibTrans" cxnId="{AAF81375-8BCC-4F51-8333-07EC771D558A}">
      <dgm:prSet/>
      <dgm:spPr/>
      <dgm:t>
        <a:bodyPr/>
        <a:lstStyle/>
        <a:p>
          <a:endParaRPr lang="ru-RU"/>
        </a:p>
      </dgm:t>
    </dgm:pt>
    <dgm:pt modelId="{E1D7BCE9-361B-4FA7-B3EF-94793CF40BDF}">
      <dgm:prSet phldrT="[Текст]" custT="1"/>
      <dgm:spPr/>
      <dgm:t>
        <a:bodyPr/>
        <a:lstStyle/>
        <a:p>
          <a:pPr algn="ctr"/>
          <a:r>
            <a:rPr lang="ru-RU" sz="900" b="0" dirty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Методы решения </a:t>
          </a:r>
          <a:r>
            <a:rPr lang="ru-RU" sz="900" b="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            задач </a:t>
          </a:r>
          <a:r>
            <a:rPr lang="ru-RU" sz="900" b="0" dirty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с ассоциативной памятью</a:t>
          </a:r>
        </a:p>
      </dgm:t>
    </dgm:pt>
    <dgm:pt modelId="{84A54DA1-2133-43FE-A480-53D0437215E7}" type="parTrans" cxnId="{80EA0984-48F1-44B7-A993-AC316670CFFC}">
      <dgm:prSet/>
      <dgm:spPr/>
      <dgm:t>
        <a:bodyPr/>
        <a:lstStyle/>
        <a:p>
          <a:endParaRPr lang="ru-RU"/>
        </a:p>
      </dgm:t>
    </dgm:pt>
    <dgm:pt modelId="{5FB20869-7258-42C1-B9D7-DB226085125D}" type="sibTrans" cxnId="{80EA0984-48F1-44B7-A993-AC316670CFFC}">
      <dgm:prSet/>
      <dgm:spPr/>
      <dgm:t>
        <a:bodyPr/>
        <a:lstStyle/>
        <a:p>
          <a:endParaRPr lang="ru-RU"/>
        </a:p>
      </dgm:t>
    </dgm:pt>
    <dgm:pt modelId="{5B8C5053-B66E-41CC-BBBC-38750EEB5BCA}">
      <dgm:prSet phldrT="[Текст]" custT="1"/>
      <dgm:spPr/>
      <dgm:t>
        <a:bodyPr/>
        <a:lstStyle/>
        <a:p>
          <a:r>
            <a:rPr lang="ru-RU" sz="1400">
              <a:latin typeface="Roboto Light" panose="02000000000000000000" pitchFamily="2" charset="0"/>
              <a:ea typeface="Roboto Light" panose="02000000000000000000" pitchFamily="2" charset="0"/>
            </a:rPr>
            <a:t>Модуль 3</a:t>
          </a:r>
        </a:p>
      </dgm:t>
    </dgm:pt>
    <dgm:pt modelId="{9A5C2D79-0EAD-45E8-BC2F-AC4145FFAC11}" type="parTrans" cxnId="{D0BF0340-EA5E-4FD4-B5D5-57B8FF4D1801}">
      <dgm:prSet/>
      <dgm:spPr/>
      <dgm:t>
        <a:bodyPr/>
        <a:lstStyle/>
        <a:p>
          <a:endParaRPr lang="ru-RU"/>
        </a:p>
      </dgm:t>
    </dgm:pt>
    <dgm:pt modelId="{E135737A-2264-4142-9C67-38303267FBC9}" type="sibTrans" cxnId="{D0BF0340-EA5E-4FD4-B5D5-57B8FF4D1801}">
      <dgm:prSet/>
      <dgm:spPr/>
      <dgm:t>
        <a:bodyPr/>
        <a:lstStyle/>
        <a:p>
          <a:endParaRPr lang="ru-RU"/>
        </a:p>
      </dgm:t>
    </dgm:pt>
    <dgm:pt modelId="{9E0A0511-73C0-4C15-BAF1-DAB75D21A853}">
      <dgm:prSet phldrT="[Текст]" custT="1"/>
      <dgm:spPr/>
      <dgm:t>
        <a:bodyPr/>
        <a:lstStyle/>
        <a:p>
          <a:pPr algn="ctr"/>
          <a:r>
            <a:rPr lang="ru-RU" sz="900" b="0" i="0" dirty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Решение задач компьютерного зрения</a:t>
          </a:r>
        </a:p>
      </dgm:t>
    </dgm:pt>
    <dgm:pt modelId="{7F1DC362-F0E0-40B7-B2E1-207E9B2707A8}" type="parTrans" cxnId="{31568B42-5071-41D5-A8F7-506F4FAE4360}">
      <dgm:prSet/>
      <dgm:spPr/>
      <dgm:t>
        <a:bodyPr/>
        <a:lstStyle/>
        <a:p>
          <a:endParaRPr lang="ru-RU"/>
        </a:p>
      </dgm:t>
    </dgm:pt>
    <dgm:pt modelId="{DEA56336-6524-4939-9689-86860E5BEB07}" type="sibTrans" cxnId="{31568B42-5071-41D5-A8F7-506F4FAE4360}">
      <dgm:prSet/>
      <dgm:spPr/>
      <dgm:t>
        <a:bodyPr/>
        <a:lstStyle/>
        <a:p>
          <a:endParaRPr lang="ru-RU"/>
        </a:p>
      </dgm:t>
    </dgm:pt>
    <dgm:pt modelId="{B528FD68-DCF0-4B42-B9EB-66D6EA9CD8F0}">
      <dgm:prSet phldrT="[Текст]" custT="1"/>
      <dgm:spPr/>
      <dgm:t>
        <a:bodyPr/>
        <a:lstStyle/>
        <a:p>
          <a:r>
            <a:rPr lang="ru-RU" sz="1400">
              <a:latin typeface="Roboto Light" panose="02000000000000000000" pitchFamily="2" charset="0"/>
              <a:ea typeface="Roboto Light" panose="02000000000000000000" pitchFamily="2" charset="0"/>
            </a:rPr>
            <a:t>Модуль 4</a:t>
          </a:r>
        </a:p>
      </dgm:t>
    </dgm:pt>
    <dgm:pt modelId="{860F11E2-5606-4E29-BB3C-583BDBAD3A84}" type="parTrans" cxnId="{83AD0FE7-833B-4B70-B5BE-78834D5BD578}">
      <dgm:prSet/>
      <dgm:spPr/>
      <dgm:t>
        <a:bodyPr/>
        <a:lstStyle/>
        <a:p>
          <a:endParaRPr lang="ru-RU"/>
        </a:p>
      </dgm:t>
    </dgm:pt>
    <dgm:pt modelId="{FC15D3C6-4B5A-4912-9FCA-CAB948400A54}" type="sibTrans" cxnId="{83AD0FE7-833B-4B70-B5BE-78834D5BD578}">
      <dgm:prSet/>
      <dgm:spPr/>
      <dgm:t>
        <a:bodyPr/>
        <a:lstStyle/>
        <a:p>
          <a:endParaRPr lang="ru-RU"/>
        </a:p>
      </dgm:t>
    </dgm:pt>
    <dgm:pt modelId="{486D16C5-1AAE-4DF5-A585-4D79044917CF}">
      <dgm:prSet phldrT="[Текст]" custT="1"/>
      <dgm:spPr/>
      <dgm:t>
        <a:bodyPr/>
        <a:lstStyle/>
        <a:p>
          <a:pPr algn="ctr"/>
          <a:r>
            <a:rPr lang="ru-RU" sz="900" b="0" i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Решение задач понимания естественного языка</a:t>
          </a:r>
        </a:p>
      </dgm:t>
    </dgm:pt>
    <dgm:pt modelId="{D726D645-012E-4E02-87AC-6F8D4C768CA8}" type="parTrans" cxnId="{33FC0DE3-B194-414F-9151-32DBADFA8563}">
      <dgm:prSet/>
      <dgm:spPr/>
      <dgm:t>
        <a:bodyPr/>
        <a:lstStyle/>
        <a:p>
          <a:endParaRPr lang="ru-RU"/>
        </a:p>
      </dgm:t>
    </dgm:pt>
    <dgm:pt modelId="{E7AC08F7-F580-421D-9E09-3A533359FA0B}" type="sibTrans" cxnId="{33FC0DE3-B194-414F-9151-32DBADFA8563}">
      <dgm:prSet/>
      <dgm:spPr/>
      <dgm:t>
        <a:bodyPr/>
        <a:lstStyle/>
        <a:p>
          <a:endParaRPr lang="ru-RU"/>
        </a:p>
      </dgm:t>
    </dgm:pt>
    <dgm:pt modelId="{59C47642-DDB5-4B55-8958-D3C3106E90E5}">
      <dgm:prSet phldrT="[Текст]" custT="1"/>
      <dgm:spPr/>
      <dgm:t>
        <a:bodyPr/>
        <a:lstStyle/>
        <a:p>
          <a:r>
            <a:rPr lang="ru-RU" sz="1400">
              <a:latin typeface="Roboto Light" panose="02000000000000000000" pitchFamily="2" charset="0"/>
              <a:ea typeface="Roboto Light" panose="02000000000000000000" pitchFamily="2" charset="0"/>
            </a:rPr>
            <a:t>Модуль 5</a:t>
          </a:r>
        </a:p>
      </dgm:t>
    </dgm:pt>
    <dgm:pt modelId="{FAD6EDEF-1DFA-4898-B838-1CEEB3200122}" type="parTrans" cxnId="{B385C184-8362-4D06-BA39-4E5799818F7D}">
      <dgm:prSet/>
      <dgm:spPr/>
      <dgm:t>
        <a:bodyPr/>
        <a:lstStyle/>
        <a:p>
          <a:endParaRPr lang="ru-RU"/>
        </a:p>
      </dgm:t>
    </dgm:pt>
    <dgm:pt modelId="{70D32F46-4CBA-4C37-B825-0D4D440DC2BD}" type="sibTrans" cxnId="{B385C184-8362-4D06-BA39-4E5799818F7D}">
      <dgm:prSet/>
      <dgm:spPr/>
      <dgm:t>
        <a:bodyPr/>
        <a:lstStyle/>
        <a:p>
          <a:endParaRPr lang="ru-RU"/>
        </a:p>
      </dgm:t>
    </dgm:pt>
    <dgm:pt modelId="{126960F2-E705-47E1-93F6-932FC47BB669}">
      <dgm:prSet phldrT="[Текст]" custT="1"/>
      <dgm:spPr/>
      <dgm:t>
        <a:bodyPr/>
        <a:lstStyle/>
        <a:p>
          <a:pPr algn="ctr"/>
          <a:r>
            <a:rPr lang="ru-RU" sz="900" b="0" i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Решение задач предиктивного анализа на временных рядах</a:t>
          </a:r>
        </a:p>
      </dgm:t>
    </dgm:pt>
    <dgm:pt modelId="{2D844145-B193-4970-9602-4B8E3C606B53}" type="parTrans" cxnId="{356C569F-2F1F-45AB-8B97-1100CADC7380}">
      <dgm:prSet/>
      <dgm:spPr/>
      <dgm:t>
        <a:bodyPr/>
        <a:lstStyle/>
        <a:p>
          <a:endParaRPr lang="ru-RU"/>
        </a:p>
      </dgm:t>
    </dgm:pt>
    <dgm:pt modelId="{59E130C4-1437-4443-BACA-02180030603C}" type="sibTrans" cxnId="{356C569F-2F1F-45AB-8B97-1100CADC7380}">
      <dgm:prSet/>
      <dgm:spPr/>
      <dgm:t>
        <a:bodyPr/>
        <a:lstStyle/>
        <a:p>
          <a:endParaRPr lang="ru-RU"/>
        </a:p>
      </dgm:t>
    </dgm:pt>
    <dgm:pt modelId="{DCB0EFBD-3FBA-4BFD-AB8C-0125EC61A374}" type="pres">
      <dgm:prSet presAssocID="{7BA41C20-8140-4D22-B603-024C1C56FB2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E70D96-7BD3-48F3-A475-B7EADF9FD92D}" type="pres">
      <dgm:prSet presAssocID="{E3FF76E9-AA11-400E-ABEF-BC619239D508}" presName="compNode" presStyleCnt="0"/>
      <dgm:spPr/>
    </dgm:pt>
    <dgm:pt modelId="{E0D7A9E0-F6B2-4A43-8FAD-5337A302E7DB}" type="pres">
      <dgm:prSet presAssocID="{E3FF76E9-AA11-400E-ABEF-BC619239D508}" presName="aNode" presStyleLbl="bgShp" presStyleIdx="0" presStyleCnt="5" custLinFactNeighborY="-713"/>
      <dgm:spPr/>
      <dgm:t>
        <a:bodyPr/>
        <a:lstStyle/>
        <a:p>
          <a:endParaRPr lang="ru-RU"/>
        </a:p>
      </dgm:t>
    </dgm:pt>
    <dgm:pt modelId="{2B57FFB6-1376-4DC6-9893-1D428781D477}" type="pres">
      <dgm:prSet presAssocID="{E3FF76E9-AA11-400E-ABEF-BC619239D508}" presName="textNode" presStyleLbl="bgShp" presStyleIdx="0" presStyleCnt="5"/>
      <dgm:spPr/>
      <dgm:t>
        <a:bodyPr/>
        <a:lstStyle/>
        <a:p>
          <a:endParaRPr lang="ru-RU"/>
        </a:p>
      </dgm:t>
    </dgm:pt>
    <dgm:pt modelId="{1A56BE0F-69DF-4B47-B809-E87719F727DE}" type="pres">
      <dgm:prSet presAssocID="{E3FF76E9-AA11-400E-ABEF-BC619239D508}" presName="compChildNode" presStyleCnt="0"/>
      <dgm:spPr/>
    </dgm:pt>
    <dgm:pt modelId="{07C7CAA2-35C5-4F0E-9A36-BAA607EDFCF7}" type="pres">
      <dgm:prSet presAssocID="{E3FF76E9-AA11-400E-ABEF-BC619239D508}" presName="theInnerList" presStyleCnt="0"/>
      <dgm:spPr/>
    </dgm:pt>
    <dgm:pt modelId="{FF472A84-ECB1-45C9-90E7-0EF55EE29112}" type="pres">
      <dgm:prSet presAssocID="{7A72CBDE-A789-40CC-914E-ED5D33173B30}" presName="childNode" presStyleLbl="node1" presStyleIdx="0" presStyleCnt="5" custScaleX="1111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02ECB-D943-43D7-9E6C-E035E3CF6B9C}" type="pres">
      <dgm:prSet presAssocID="{E3FF76E9-AA11-400E-ABEF-BC619239D508}" presName="aSpace" presStyleCnt="0"/>
      <dgm:spPr/>
    </dgm:pt>
    <dgm:pt modelId="{5B4C90C7-F14E-4EA0-BC3D-CF7A4DF910D4}" type="pres">
      <dgm:prSet presAssocID="{3FD3B48D-E5B5-4BD6-B157-FB1667DE0AB8}" presName="compNode" presStyleCnt="0"/>
      <dgm:spPr/>
    </dgm:pt>
    <dgm:pt modelId="{54179FC4-6B03-45BD-BBDF-57A3594EE175}" type="pres">
      <dgm:prSet presAssocID="{3FD3B48D-E5B5-4BD6-B157-FB1667DE0AB8}" presName="aNode" presStyleLbl="bgShp" presStyleIdx="1" presStyleCnt="5"/>
      <dgm:spPr/>
      <dgm:t>
        <a:bodyPr/>
        <a:lstStyle/>
        <a:p>
          <a:endParaRPr lang="ru-RU"/>
        </a:p>
      </dgm:t>
    </dgm:pt>
    <dgm:pt modelId="{687C6BA7-C35D-454A-960B-B2A695C29BEB}" type="pres">
      <dgm:prSet presAssocID="{3FD3B48D-E5B5-4BD6-B157-FB1667DE0AB8}" presName="textNode" presStyleLbl="bgShp" presStyleIdx="1" presStyleCnt="5"/>
      <dgm:spPr/>
      <dgm:t>
        <a:bodyPr/>
        <a:lstStyle/>
        <a:p>
          <a:endParaRPr lang="ru-RU"/>
        </a:p>
      </dgm:t>
    </dgm:pt>
    <dgm:pt modelId="{4B49C901-6EB7-4FA8-A6F5-A21CED0F63D3}" type="pres">
      <dgm:prSet presAssocID="{3FD3B48D-E5B5-4BD6-B157-FB1667DE0AB8}" presName="compChildNode" presStyleCnt="0"/>
      <dgm:spPr/>
    </dgm:pt>
    <dgm:pt modelId="{48A65957-1D3E-4E2C-B2B3-38650D89D826}" type="pres">
      <dgm:prSet presAssocID="{3FD3B48D-E5B5-4BD6-B157-FB1667DE0AB8}" presName="theInnerList" presStyleCnt="0"/>
      <dgm:spPr/>
    </dgm:pt>
    <dgm:pt modelId="{EF18B697-BC4E-4CBC-8CA9-46D4661DC50D}" type="pres">
      <dgm:prSet presAssocID="{E1D7BCE9-361B-4FA7-B3EF-94793CF40BDF}" presName="childNode" presStyleLbl="node1" presStyleIdx="1" presStyleCnt="5" custScaleX="110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96002-BB2D-453E-8489-90AD586EC264}" type="pres">
      <dgm:prSet presAssocID="{3FD3B48D-E5B5-4BD6-B157-FB1667DE0AB8}" presName="aSpace" presStyleCnt="0"/>
      <dgm:spPr/>
    </dgm:pt>
    <dgm:pt modelId="{6D973DE9-6F56-4C44-B390-82A099B40142}" type="pres">
      <dgm:prSet presAssocID="{5B8C5053-B66E-41CC-BBBC-38750EEB5BCA}" presName="compNode" presStyleCnt="0"/>
      <dgm:spPr/>
    </dgm:pt>
    <dgm:pt modelId="{F228CCCB-E8DC-42EA-A7AB-4227F9EEF53A}" type="pres">
      <dgm:prSet presAssocID="{5B8C5053-B66E-41CC-BBBC-38750EEB5BCA}" presName="aNode" presStyleLbl="bgShp" presStyleIdx="2" presStyleCnt="5" custLinFactNeighborY="-1515"/>
      <dgm:spPr/>
      <dgm:t>
        <a:bodyPr/>
        <a:lstStyle/>
        <a:p>
          <a:endParaRPr lang="ru-RU"/>
        </a:p>
      </dgm:t>
    </dgm:pt>
    <dgm:pt modelId="{A8897848-FABA-4CA2-8B4D-F85B149C2D64}" type="pres">
      <dgm:prSet presAssocID="{5B8C5053-B66E-41CC-BBBC-38750EEB5BCA}" presName="textNode" presStyleLbl="bgShp" presStyleIdx="2" presStyleCnt="5"/>
      <dgm:spPr/>
      <dgm:t>
        <a:bodyPr/>
        <a:lstStyle/>
        <a:p>
          <a:endParaRPr lang="ru-RU"/>
        </a:p>
      </dgm:t>
    </dgm:pt>
    <dgm:pt modelId="{BD6BEC44-CC06-40D2-8D52-9710BA020CA4}" type="pres">
      <dgm:prSet presAssocID="{5B8C5053-B66E-41CC-BBBC-38750EEB5BCA}" presName="compChildNode" presStyleCnt="0"/>
      <dgm:spPr/>
    </dgm:pt>
    <dgm:pt modelId="{8A080D36-BFCB-4347-B8E4-037539A77937}" type="pres">
      <dgm:prSet presAssocID="{5B8C5053-B66E-41CC-BBBC-38750EEB5BCA}" presName="theInnerList" presStyleCnt="0"/>
      <dgm:spPr/>
    </dgm:pt>
    <dgm:pt modelId="{2E180113-975F-4850-B57C-6200CD67B0B8}" type="pres">
      <dgm:prSet presAssocID="{9E0A0511-73C0-4C15-BAF1-DAB75D21A853}" presName="childNode" presStyleLbl="node1" presStyleIdx="2" presStyleCnt="5" custScaleX="110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35D2F-FA87-43AA-AA15-83D5A57B7AD1}" type="pres">
      <dgm:prSet presAssocID="{5B8C5053-B66E-41CC-BBBC-38750EEB5BCA}" presName="aSpace" presStyleCnt="0"/>
      <dgm:spPr/>
    </dgm:pt>
    <dgm:pt modelId="{C8095A0C-707A-43AA-AD56-03A7D95C9AFB}" type="pres">
      <dgm:prSet presAssocID="{B528FD68-DCF0-4B42-B9EB-66D6EA9CD8F0}" presName="compNode" presStyleCnt="0"/>
      <dgm:spPr/>
    </dgm:pt>
    <dgm:pt modelId="{6AAE75EE-9160-4682-9349-49A4C877751A}" type="pres">
      <dgm:prSet presAssocID="{B528FD68-DCF0-4B42-B9EB-66D6EA9CD8F0}" presName="aNode" presStyleLbl="bgShp" presStyleIdx="3" presStyleCnt="5"/>
      <dgm:spPr/>
      <dgm:t>
        <a:bodyPr/>
        <a:lstStyle/>
        <a:p>
          <a:endParaRPr lang="ru-RU"/>
        </a:p>
      </dgm:t>
    </dgm:pt>
    <dgm:pt modelId="{E3C264DA-7B9D-4034-A960-F8A765C4A26F}" type="pres">
      <dgm:prSet presAssocID="{B528FD68-DCF0-4B42-B9EB-66D6EA9CD8F0}" presName="textNode" presStyleLbl="bgShp" presStyleIdx="3" presStyleCnt="5"/>
      <dgm:spPr/>
      <dgm:t>
        <a:bodyPr/>
        <a:lstStyle/>
        <a:p>
          <a:endParaRPr lang="ru-RU"/>
        </a:p>
      </dgm:t>
    </dgm:pt>
    <dgm:pt modelId="{9CBEC214-1867-4BEF-A8A7-104741A763EF}" type="pres">
      <dgm:prSet presAssocID="{B528FD68-DCF0-4B42-B9EB-66D6EA9CD8F0}" presName="compChildNode" presStyleCnt="0"/>
      <dgm:spPr/>
    </dgm:pt>
    <dgm:pt modelId="{F954EECA-1AC7-45CC-84F0-0EA949A17B95}" type="pres">
      <dgm:prSet presAssocID="{B528FD68-DCF0-4B42-B9EB-66D6EA9CD8F0}" presName="theInnerList" presStyleCnt="0"/>
      <dgm:spPr/>
    </dgm:pt>
    <dgm:pt modelId="{878BD4EC-FA90-44A6-BCE1-B3025F2582CF}" type="pres">
      <dgm:prSet presAssocID="{486D16C5-1AAE-4DF5-A585-4D79044917CF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C34F96-4954-4FAC-B373-D1389EC01D06}" type="pres">
      <dgm:prSet presAssocID="{B528FD68-DCF0-4B42-B9EB-66D6EA9CD8F0}" presName="aSpace" presStyleCnt="0"/>
      <dgm:spPr/>
    </dgm:pt>
    <dgm:pt modelId="{253436EB-841F-4310-A1F8-CFA21121E5FC}" type="pres">
      <dgm:prSet presAssocID="{59C47642-DDB5-4B55-8958-D3C3106E90E5}" presName="compNode" presStyleCnt="0"/>
      <dgm:spPr/>
    </dgm:pt>
    <dgm:pt modelId="{9128F449-0D39-4A52-8914-F7C2D4C79057}" type="pres">
      <dgm:prSet presAssocID="{59C47642-DDB5-4B55-8958-D3C3106E90E5}" presName="aNode" presStyleLbl="bgShp" presStyleIdx="4" presStyleCnt="5"/>
      <dgm:spPr/>
      <dgm:t>
        <a:bodyPr/>
        <a:lstStyle/>
        <a:p>
          <a:endParaRPr lang="ru-RU"/>
        </a:p>
      </dgm:t>
    </dgm:pt>
    <dgm:pt modelId="{48EE394D-B27E-435B-99DF-8597342194E4}" type="pres">
      <dgm:prSet presAssocID="{59C47642-DDB5-4B55-8958-D3C3106E90E5}" presName="textNode" presStyleLbl="bgShp" presStyleIdx="4" presStyleCnt="5"/>
      <dgm:spPr/>
      <dgm:t>
        <a:bodyPr/>
        <a:lstStyle/>
        <a:p>
          <a:endParaRPr lang="ru-RU"/>
        </a:p>
      </dgm:t>
    </dgm:pt>
    <dgm:pt modelId="{6AD7E428-1BE8-4267-B0E1-AA3D31EBB115}" type="pres">
      <dgm:prSet presAssocID="{59C47642-DDB5-4B55-8958-D3C3106E90E5}" presName="compChildNode" presStyleCnt="0"/>
      <dgm:spPr/>
    </dgm:pt>
    <dgm:pt modelId="{876503A9-1509-4D80-A5EE-772340C0456D}" type="pres">
      <dgm:prSet presAssocID="{59C47642-DDB5-4B55-8958-D3C3106E90E5}" presName="theInnerList" presStyleCnt="0"/>
      <dgm:spPr/>
    </dgm:pt>
    <dgm:pt modelId="{256491AE-4DE5-4710-8BB6-F217D11E4135}" type="pres">
      <dgm:prSet presAssocID="{126960F2-E705-47E1-93F6-932FC47BB669}" presName="childNode" presStyleLbl="node1" presStyleIdx="4" presStyleCnt="5" custScaleX="1099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EF1205-2B7E-414E-AC94-D8014E790FBD}" type="presOf" srcId="{E1D7BCE9-361B-4FA7-B3EF-94793CF40BDF}" destId="{EF18B697-BC4E-4CBC-8CA9-46D4661DC50D}" srcOrd="0" destOrd="0" presId="urn:microsoft.com/office/officeart/2005/8/layout/lProcess2"/>
    <dgm:cxn modelId="{A2CD778F-15C3-4203-BC4E-41A59DE27B1A}" type="presOf" srcId="{3FD3B48D-E5B5-4BD6-B157-FB1667DE0AB8}" destId="{687C6BA7-C35D-454A-960B-B2A695C29BEB}" srcOrd="1" destOrd="0" presId="urn:microsoft.com/office/officeart/2005/8/layout/lProcess2"/>
    <dgm:cxn modelId="{79DC54DE-F465-40DB-930C-FC949052D334}" type="presOf" srcId="{E3FF76E9-AA11-400E-ABEF-BC619239D508}" destId="{2B57FFB6-1376-4DC6-9893-1D428781D477}" srcOrd="1" destOrd="0" presId="urn:microsoft.com/office/officeart/2005/8/layout/lProcess2"/>
    <dgm:cxn modelId="{F2DB0B27-5912-4166-8CEB-707D4614FC54}" srcId="{E3FF76E9-AA11-400E-ABEF-BC619239D508}" destId="{7A72CBDE-A789-40CC-914E-ED5D33173B30}" srcOrd="0" destOrd="0" parTransId="{D9592308-B72B-429B-BB90-FA94B0A1CFFB}" sibTransId="{92EE5E72-B0A4-4C54-B962-7CC008F1234A}"/>
    <dgm:cxn modelId="{41357F42-1632-4D69-A6D3-E72BE9ECDA22}" type="presOf" srcId="{B528FD68-DCF0-4B42-B9EB-66D6EA9CD8F0}" destId="{E3C264DA-7B9D-4034-A960-F8A765C4A26F}" srcOrd="1" destOrd="0" presId="urn:microsoft.com/office/officeart/2005/8/layout/lProcess2"/>
    <dgm:cxn modelId="{356C569F-2F1F-45AB-8B97-1100CADC7380}" srcId="{59C47642-DDB5-4B55-8958-D3C3106E90E5}" destId="{126960F2-E705-47E1-93F6-932FC47BB669}" srcOrd="0" destOrd="0" parTransId="{2D844145-B193-4970-9602-4B8E3C606B53}" sibTransId="{59E130C4-1437-4443-BACA-02180030603C}"/>
    <dgm:cxn modelId="{A8556A0E-8AEF-4FAD-AECE-982DDC7AE632}" type="presOf" srcId="{5B8C5053-B66E-41CC-BBBC-38750EEB5BCA}" destId="{F228CCCB-E8DC-42EA-A7AB-4227F9EEF53A}" srcOrd="0" destOrd="0" presId="urn:microsoft.com/office/officeart/2005/8/layout/lProcess2"/>
    <dgm:cxn modelId="{D0006C43-945F-4B84-B3FE-E4A513E60544}" type="presOf" srcId="{5B8C5053-B66E-41CC-BBBC-38750EEB5BCA}" destId="{A8897848-FABA-4CA2-8B4D-F85B149C2D64}" srcOrd="1" destOrd="0" presId="urn:microsoft.com/office/officeart/2005/8/layout/lProcess2"/>
    <dgm:cxn modelId="{33FC0DE3-B194-414F-9151-32DBADFA8563}" srcId="{B528FD68-DCF0-4B42-B9EB-66D6EA9CD8F0}" destId="{486D16C5-1AAE-4DF5-A585-4D79044917CF}" srcOrd="0" destOrd="0" parTransId="{D726D645-012E-4E02-87AC-6F8D4C768CA8}" sibTransId="{E7AC08F7-F580-421D-9E09-3A533359FA0B}"/>
    <dgm:cxn modelId="{AB20B462-82A6-47B5-8F9C-9329617F23EA}" type="presOf" srcId="{B528FD68-DCF0-4B42-B9EB-66D6EA9CD8F0}" destId="{6AAE75EE-9160-4682-9349-49A4C877751A}" srcOrd="0" destOrd="0" presId="urn:microsoft.com/office/officeart/2005/8/layout/lProcess2"/>
    <dgm:cxn modelId="{72D9A481-8D59-4264-8904-3573AED47223}" type="presOf" srcId="{7BA41C20-8140-4D22-B603-024C1C56FB24}" destId="{DCB0EFBD-3FBA-4BFD-AB8C-0125EC61A374}" srcOrd="0" destOrd="0" presId="urn:microsoft.com/office/officeart/2005/8/layout/lProcess2"/>
    <dgm:cxn modelId="{E84838D4-CDF8-499C-8246-B7D4876BA6BF}" type="presOf" srcId="{126960F2-E705-47E1-93F6-932FC47BB669}" destId="{256491AE-4DE5-4710-8BB6-F217D11E4135}" srcOrd="0" destOrd="0" presId="urn:microsoft.com/office/officeart/2005/8/layout/lProcess2"/>
    <dgm:cxn modelId="{D520552D-F58F-4A7D-861E-8D4E18FECB74}" type="presOf" srcId="{59C47642-DDB5-4B55-8958-D3C3106E90E5}" destId="{9128F449-0D39-4A52-8914-F7C2D4C79057}" srcOrd="0" destOrd="0" presId="urn:microsoft.com/office/officeart/2005/8/layout/lProcess2"/>
    <dgm:cxn modelId="{AAF81375-8BCC-4F51-8333-07EC771D558A}" srcId="{7BA41C20-8140-4D22-B603-024C1C56FB24}" destId="{3FD3B48D-E5B5-4BD6-B157-FB1667DE0AB8}" srcOrd="1" destOrd="0" parTransId="{43DB01D8-C17F-44DA-803E-103D030AB996}" sibTransId="{83ADF389-2D60-4C5B-8FDF-7E0DA41D59C2}"/>
    <dgm:cxn modelId="{9D23B81B-8DBC-4E19-AAD3-8C4AE8F68A97}" srcId="{7BA41C20-8140-4D22-B603-024C1C56FB24}" destId="{E3FF76E9-AA11-400E-ABEF-BC619239D508}" srcOrd="0" destOrd="0" parTransId="{820B49DA-E6FD-4ABB-AB22-C12B7DD4257C}" sibTransId="{2F76EC6C-1178-41CD-98B4-73BA7DABB6E1}"/>
    <dgm:cxn modelId="{556E367F-7B2F-4567-8FD5-7494DBBA1406}" type="presOf" srcId="{9E0A0511-73C0-4C15-BAF1-DAB75D21A853}" destId="{2E180113-975F-4850-B57C-6200CD67B0B8}" srcOrd="0" destOrd="0" presId="urn:microsoft.com/office/officeart/2005/8/layout/lProcess2"/>
    <dgm:cxn modelId="{B385C184-8362-4D06-BA39-4E5799818F7D}" srcId="{7BA41C20-8140-4D22-B603-024C1C56FB24}" destId="{59C47642-DDB5-4B55-8958-D3C3106E90E5}" srcOrd="4" destOrd="0" parTransId="{FAD6EDEF-1DFA-4898-B838-1CEEB3200122}" sibTransId="{70D32F46-4CBA-4C37-B825-0D4D440DC2BD}"/>
    <dgm:cxn modelId="{83AD0FE7-833B-4B70-B5BE-78834D5BD578}" srcId="{7BA41C20-8140-4D22-B603-024C1C56FB24}" destId="{B528FD68-DCF0-4B42-B9EB-66D6EA9CD8F0}" srcOrd="3" destOrd="0" parTransId="{860F11E2-5606-4E29-BB3C-583BDBAD3A84}" sibTransId="{FC15D3C6-4B5A-4912-9FCA-CAB948400A54}"/>
    <dgm:cxn modelId="{8D8FB22E-D767-4009-95F3-D5BC7360D413}" type="presOf" srcId="{E3FF76E9-AA11-400E-ABEF-BC619239D508}" destId="{E0D7A9E0-F6B2-4A43-8FAD-5337A302E7DB}" srcOrd="0" destOrd="0" presId="urn:microsoft.com/office/officeart/2005/8/layout/lProcess2"/>
    <dgm:cxn modelId="{D0BF0340-EA5E-4FD4-B5D5-57B8FF4D1801}" srcId="{7BA41C20-8140-4D22-B603-024C1C56FB24}" destId="{5B8C5053-B66E-41CC-BBBC-38750EEB5BCA}" srcOrd="2" destOrd="0" parTransId="{9A5C2D79-0EAD-45E8-BC2F-AC4145FFAC11}" sibTransId="{E135737A-2264-4142-9C67-38303267FBC9}"/>
    <dgm:cxn modelId="{DE6941B7-7651-4F42-9414-6F1B839C1D7F}" type="presOf" srcId="{3FD3B48D-E5B5-4BD6-B157-FB1667DE0AB8}" destId="{54179FC4-6B03-45BD-BBDF-57A3594EE175}" srcOrd="0" destOrd="0" presId="urn:microsoft.com/office/officeart/2005/8/layout/lProcess2"/>
    <dgm:cxn modelId="{80EA0984-48F1-44B7-A993-AC316670CFFC}" srcId="{3FD3B48D-E5B5-4BD6-B157-FB1667DE0AB8}" destId="{E1D7BCE9-361B-4FA7-B3EF-94793CF40BDF}" srcOrd="0" destOrd="0" parTransId="{84A54DA1-2133-43FE-A480-53D0437215E7}" sibTransId="{5FB20869-7258-42C1-B9D7-DB226085125D}"/>
    <dgm:cxn modelId="{7ABBC586-6FD1-4D70-A4EF-820B6A892DD9}" type="presOf" srcId="{7A72CBDE-A789-40CC-914E-ED5D33173B30}" destId="{FF472A84-ECB1-45C9-90E7-0EF55EE29112}" srcOrd="0" destOrd="0" presId="urn:microsoft.com/office/officeart/2005/8/layout/lProcess2"/>
    <dgm:cxn modelId="{31568B42-5071-41D5-A8F7-506F4FAE4360}" srcId="{5B8C5053-B66E-41CC-BBBC-38750EEB5BCA}" destId="{9E0A0511-73C0-4C15-BAF1-DAB75D21A853}" srcOrd="0" destOrd="0" parTransId="{7F1DC362-F0E0-40B7-B2E1-207E9B2707A8}" sibTransId="{DEA56336-6524-4939-9689-86860E5BEB07}"/>
    <dgm:cxn modelId="{C37840C1-33B8-4AFF-9747-AB2237DE55B2}" type="presOf" srcId="{486D16C5-1AAE-4DF5-A585-4D79044917CF}" destId="{878BD4EC-FA90-44A6-BCE1-B3025F2582CF}" srcOrd="0" destOrd="0" presId="urn:microsoft.com/office/officeart/2005/8/layout/lProcess2"/>
    <dgm:cxn modelId="{B7BAA034-74C8-4151-ABB8-959B000B4B9D}" type="presOf" srcId="{59C47642-DDB5-4B55-8958-D3C3106E90E5}" destId="{48EE394D-B27E-435B-99DF-8597342194E4}" srcOrd="1" destOrd="0" presId="urn:microsoft.com/office/officeart/2005/8/layout/lProcess2"/>
    <dgm:cxn modelId="{9BB92A57-A380-46D9-A5F2-DE7A6C284349}" type="presParOf" srcId="{DCB0EFBD-3FBA-4BFD-AB8C-0125EC61A374}" destId="{15E70D96-7BD3-48F3-A475-B7EADF9FD92D}" srcOrd="0" destOrd="0" presId="urn:microsoft.com/office/officeart/2005/8/layout/lProcess2"/>
    <dgm:cxn modelId="{4695A16A-6070-4BF7-8C83-33763628975E}" type="presParOf" srcId="{15E70D96-7BD3-48F3-A475-B7EADF9FD92D}" destId="{E0D7A9E0-F6B2-4A43-8FAD-5337A302E7DB}" srcOrd="0" destOrd="0" presId="urn:microsoft.com/office/officeart/2005/8/layout/lProcess2"/>
    <dgm:cxn modelId="{94383ADA-5EA0-45B4-8814-21FFFB74FE32}" type="presParOf" srcId="{15E70D96-7BD3-48F3-A475-B7EADF9FD92D}" destId="{2B57FFB6-1376-4DC6-9893-1D428781D477}" srcOrd="1" destOrd="0" presId="urn:microsoft.com/office/officeart/2005/8/layout/lProcess2"/>
    <dgm:cxn modelId="{3DA30D2E-D5EE-41ED-AD7D-818C80A4A796}" type="presParOf" srcId="{15E70D96-7BD3-48F3-A475-B7EADF9FD92D}" destId="{1A56BE0F-69DF-4B47-B809-E87719F727DE}" srcOrd="2" destOrd="0" presId="urn:microsoft.com/office/officeart/2005/8/layout/lProcess2"/>
    <dgm:cxn modelId="{AA892AF2-1891-4629-9E19-C552F1A80C11}" type="presParOf" srcId="{1A56BE0F-69DF-4B47-B809-E87719F727DE}" destId="{07C7CAA2-35C5-4F0E-9A36-BAA607EDFCF7}" srcOrd="0" destOrd="0" presId="urn:microsoft.com/office/officeart/2005/8/layout/lProcess2"/>
    <dgm:cxn modelId="{0C079EF6-33D0-47C4-A98C-77A1F571FE68}" type="presParOf" srcId="{07C7CAA2-35C5-4F0E-9A36-BAA607EDFCF7}" destId="{FF472A84-ECB1-45C9-90E7-0EF55EE29112}" srcOrd="0" destOrd="0" presId="urn:microsoft.com/office/officeart/2005/8/layout/lProcess2"/>
    <dgm:cxn modelId="{00B184F8-53E3-4577-93EA-AA5D46A748E2}" type="presParOf" srcId="{DCB0EFBD-3FBA-4BFD-AB8C-0125EC61A374}" destId="{83502ECB-D943-43D7-9E6C-E035E3CF6B9C}" srcOrd="1" destOrd="0" presId="urn:microsoft.com/office/officeart/2005/8/layout/lProcess2"/>
    <dgm:cxn modelId="{679E59F3-A5AE-4863-98F5-10C80ED6AAB2}" type="presParOf" srcId="{DCB0EFBD-3FBA-4BFD-AB8C-0125EC61A374}" destId="{5B4C90C7-F14E-4EA0-BC3D-CF7A4DF910D4}" srcOrd="2" destOrd="0" presId="urn:microsoft.com/office/officeart/2005/8/layout/lProcess2"/>
    <dgm:cxn modelId="{93EF5D1D-4478-4D88-B049-E9BA9DCE3A57}" type="presParOf" srcId="{5B4C90C7-F14E-4EA0-BC3D-CF7A4DF910D4}" destId="{54179FC4-6B03-45BD-BBDF-57A3594EE175}" srcOrd="0" destOrd="0" presId="urn:microsoft.com/office/officeart/2005/8/layout/lProcess2"/>
    <dgm:cxn modelId="{32C5F4CE-8797-43C8-BD9F-887A26E56C7F}" type="presParOf" srcId="{5B4C90C7-F14E-4EA0-BC3D-CF7A4DF910D4}" destId="{687C6BA7-C35D-454A-960B-B2A695C29BEB}" srcOrd="1" destOrd="0" presId="urn:microsoft.com/office/officeart/2005/8/layout/lProcess2"/>
    <dgm:cxn modelId="{BB1F6A0B-2322-4CDA-81B2-95AB645BF1B5}" type="presParOf" srcId="{5B4C90C7-F14E-4EA0-BC3D-CF7A4DF910D4}" destId="{4B49C901-6EB7-4FA8-A6F5-A21CED0F63D3}" srcOrd="2" destOrd="0" presId="urn:microsoft.com/office/officeart/2005/8/layout/lProcess2"/>
    <dgm:cxn modelId="{78E7E50C-12D0-4FF8-8747-7A755192EC4C}" type="presParOf" srcId="{4B49C901-6EB7-4FA8-A6F5-A21CED0F63D3}" destId="{48A65957-1D3E-4E2C-B2B3-38650D89D826}" srcOrd="0" destOrd="0" presId="urn:microsoft.com/office/officeart/2005/8/layout/lProcess2"/>
    <dgm:cxn modelId="{E6BE6AF2-73C4-40B4-9E3C-2FAFDA8C1D85}" type="presParOf" srcId="{48A65957-1D3E-4E2C-B2B3-38650D89D826}" destId="{EF18B697-BC4E-4CBC-8CA9-46D4661DC50D}" srcOrd="0" destOrd="0" presId="urn:microsoft.com/office/officeart/2005/8/layout/lProcess2"/>
    <dgm:cxn modelId="{EC419AEE-1C0A-455C-A063-901A525D17F2}" type="presParOf" srcId="{DCB0EFBD-3FBA-4BFD-AB8C-0125EC61A374}" destId="{16A96002-BB2D-453E-8489-90AD586EC264}" srcOrd="3" destOrd="0" presId="urn:microsoft.com/office/officeart/2005/8/layout/lProcess2"/>
    <dgm:cxn modelId="{4BC65DD1-AA6B-42DE-961A-CFECD53CE400}" type="presParOf" srcId="{DCB0EFBD-3FBA-4BFD-AB8C-0125EC61A374}" destId="{6D973DE9-6F56-4C44-B390-82A099B40142}" srcOrd="4" destOrd="0" presId="urn:microsoft.com/office/officeart/2005/8/layout/lProcess2"/>
    <dgm:cxn modelId="{813D22BA-83D0-4D46-8682-74DD44FB003E}" type="presParOf" srcId="{6D973DE9-6F56-4C44-B390-82A099B40142}" destId="{F228CCCB-E8DC-42EA-A7AB-4227F9EEF53A}" srcOrd="0" destOrd="0" presId="urn:microsoft.com/office/officeart/2005/8/layout/lProcess2"/>
    <dgm:cxn modelId="{4E07E26C-5E2A-4F43-8DEE-020641A68F6A}" type="presParOf" srcId="{6D973DE9-6F56-4C44-B390-82A099B40142}" destId="{A8897848-FABA-4CA2-8B4D-F85B149C2D64}" srcOrd="1" destOrd="0" presId="urn:microsoft.com/office/officeart/2005/8/layout/lProcess2"/>
    <dgm:cxn modelId="{B813FBAF-7709-478B-AC62-F316087AFB0A}" type="presParOf" srcId="{6D973DE9-6F56-4C44-B390-82A099B40142}" destId="{BD6BEC44-CC06-40D2-8D52-9710BA020CA4}" srcOrd="2" destOrd="0" presId="urn:microsoft.com/office/officeart/2005/8/layout/lProcess2"/>
    <dgm:cxn modelId="{789932C2-2DFA-49BA-9881-CEA59EBE6ADE}" type="presParOf" srcId="{BD6BEC44-CC06-40D2-8D52-9710BA020CA4}" destId="{8A080D36-BFCB-4347-B8E4-037539A77937}" srcOrd="0" destOrd="0" presId="urn:microsoft.com/office/officeart/2005/8/layout/lProcess2"/>
    <dgm:cxn modelId="{CB2C5524-4BC9-4575-8F9E-BDE7A7542055}" type="presParOf" srcId="{8A080D36-BFCB-4347-B8E4-037539A77937}" destId="{2E180113-975F-4850-B57C-6200CD67B0B8}" srcOrd="0" destOrd="0" presId="urn:microsoft.com/office/officeart/2005/8/layout/lProcess2"/>
    <dgm:cxn modelId="{E9855505-3DC7-4464-A384-203E3CB9DECF}" type="presParOf" srcId="{DCB0EFBD-3FBA-4BFD-AB8C-0125EC61A374}" destId="{FDD35D2F-FA87-43AA-AA15-83D5A57B7AD1}" srcOrd="5" destOrd="0" presId="urn:microsoft.com/office/officeart/2005/8/layout/lProcess2"/>
    <dgm:cxn modelId="{8A3605A7-9B6E-4031-83B9-DDA3EB2222A0}" type="presParOf" srcId="{DCB0EFBD-3FBA-4BFD-AB8C-0125EC61A374}" destId="{C8095A0C-707A-43AA-AD56-03A7D95C9AFB}" srcOrd="6" destOrd="0" presId="urn:microsoft.com/office/officeart/2005/8/layout/lProcess2"/>
    <dgm:cxn modelId="{21447C42-FCBC-4B83-AD33-33506AA5EA15}" type="presParOf" srcId="{C8095A0C-707A-43AA-AD56-03A7D95C9AFB}" destId="{6AAE75EE-9160-4682-9349-49A4C877751A}" srcOrd="0" destOrd="0" presId="urn:microsoft.com/office/officeart/2005/8/layout/lProcess2"/>
    <dgm:cxn modelId="{57537B75-87CC-4E4E-BBC6-6883C7E52FC9}" type="presParOf" srcId="{C8095A0C-707A-43AA-AD56-03A7D95C9AFB}" destId="{E3C264DA-7B9D-4034-A960-F8A765C4A26F}" srcOrd="1" destOrd="0" presId="urn:microsoft.com/office/officeart/2005/8/layout/lProcess2"/>
    <dgm:cxn modelId="{E4E77999-C33A-417D-A5AE-0611216974AD}" type="presParOf" srcId="{C8095A0C-707A-43AA-AD56-03A7D95C9AFB}" destId="{9CBEC214-1867-4BEF-A8A7-104741A763EF}" srcOrd="2" destOrd="0" presId="urn:microsoft.com/office/officeart/2005/8/layout/lProcess2"/>
    <dgm:cxn modelId="{60A0BE88-9EB6-4AD2-94A4-1C500CA36903}" type="presParOf" srcId="{9CBEC214-1867-4BEF-A8A7-104741A763EF}" destId="{F954EECA-1AC7-45CC-84F0-0EA949A17B95}" srcOrd="0" destOrd="0" presId="urn:microsoft.com/office/officeart/2005/8/layout/lProcess2"/>
    <dgm:cxn modelId="{0A317233-11C8-45ED-9DF8-6F70D4D45DAE}" type="presParOf" srcId="{F954EECA-1AC7-45CC-84F0-0EA949A17B95}" destId="{878BD4EC-FA90-44A6-BCE1-B3025F2582CF}" srcOrd="0" destOrd="0" presId="urn:microsoft.com/office/officeart/2005/8/layout/lProcess2"/>
    <dgm:cxn modelId="{2FB78B08-FAC1-4920-915A-381E2A57D2E5}" type="presParOf" srcId="{DCB0EFBD-3FBA-4BFD-AB8C-0125EC61A374}" destId="{86C34F96-4954-4FAC-B373-D1389EC01D06}" srcOrd="7" destOrd="0" presId="urn:microsoft.com/office/officeart/2005/8/layout/lProcess2"/>
    <dgm:cxn modelId="{8A8B2320-4BBC-4283-B940-48DB404D6BBD}" type="presParOf" srcId="{DCB0EFBD-3FBA-4BFD-AB8C-0125EC61A374}" destId="{253436EB-841F-4310-A1F8-CFA21121E5FC}" srcOrd="8" destOrd="0" presId="urn:microsoft.com/office/officeart/2005/8/layout/lProcess2"/>
    <dgm:cxn modelId="{21C099CA-C3B5-4FF2-B808-B17CE32AF0BD}" type="presParOf" srcId="{253436EB-841F-4310-A1F8-CFA21121E5FC}" destId="{9128F449-0D39-4A52-8914-F7C2D4C79057}" srcOrd="0" destOrd="0" presId="urn:microsoft.com/office/officeart/2005/8/layout/lProcess2"/>
    <dgm:cxn modelId="{66A7068E-2310-4489-ACAF-04B4A484CF7D}" type="presParOf" srcId="{253436EB-841F-4310-A1F8-CFA21121E5FC}" destId="{48EE394D-B27E-435B-99DF-8597342194E4}" srcOrd="1" destOrd="0" presId="urn:microsoft.com/office/officeart/2005/8/layout/lProcess2"/>
    <dgm:cxn modelId="{D017E535-1857-48B3-A373-9B90042900A4}" type="presParOf" srcId="{253436EB-841F-4310-A1F8-CFA21121E5FC}" destId="{6AD7E428-1BE8-4267-B0E1-AA3D31EBB115}" srcOrd="2" destOrd="0" presId="urn:microsoft.com/office/officeart/2005/8/layout/lProcess2"/>
    <dgm:cxn modelId="{DA1D6694-E5F7-4FE6-9F21-8F0E8DDC79B7}" type="presParOf" srcId="{6AD7E428-1BE8-4267-B0E1-AA3D31EBB115}" destId="{876503A9-1509-4D80-A5EE-772340C0456D}" srcOrd="0" destOrd="0" presId="urn:microsoft.com/office/officeart/2005/8/layout/lProcess2"/>
    <dgm:cxn modelId="{1F41BAC0-6B0E-4A89-B5A6-5B1572F76C64}" type="presParOf" srcId="{876503A9-1509-4D80-A5EE-772340C0456D}" destId="{256491AE-4DE5-4710-8BB6-F217D11E4135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A41C20-8140-4D22-B603-024C1C56FB24}" type="doc">
      <dgm:prSet loTypeId="urn:microsoft.com/office/officeart/2005/8/layout/lProcess2" loCatId="relationship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E3FF76E9-AA11-400E-ABEF-BC619239D508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1</a:t>
          </a:r>
        </a:p>
      </dgm:t>
    </dgm:pt>
    <dgm:pt modelId="{820B49DA-E6FD-4ABB-AB22-C12B7DD4257C}" type="parTrans" cxnId="{9D23B81B-8DBC-4E19-AAD3-8C4AE8F68A9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F76EC6C-1178-41CD-98B4-73BA7DABB6E1}" type="sibTrans" cxnId="{9D23B81B-8DBC-4E19-AAD3-8C4AE8F68A9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A72CBDE-A789-40CC-914E-ED5D33173B30}">
      <dgm:prSet phldrT="[Текст]" custT="1"/>
      <dgm:spPr/>
      <dgm:t>
        <a:bodyPr/>
        <a:lstStyle/>
        <a:p>
          <a:r>
            <a:rPr lang="ru-RU" sz="900" b="0" i="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Знакомство с </a:t>
          </a:r>
          <a:r>
            <a:rPr lang="ru-RU" sz="900" b="0" i="0" dirty="0" err="1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нейросетями</a:t>
          </a:r>
          <a:r>
            <a:rPr lang="ru-RU" sz="900" b="0" i="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. Существующие генеративные модели </a:t>
          </a:r>
          <a:endParaRPr lang="ru-RU" sz="900" b="0" i="0" dirty="0">
            <a:solidFill>
              <a:schemeClr val="tx1"/>
            </a:solidFill>
            <a:latin typeface="Roboto Light" pitchFamily="2" charset="0"/>
            <a:ea typeface="Roboto Light" pitchFamily="2" charset="0"/>
          </a:endParaRPr>
        </a:p>
      </dgm:t>
    </dgm:pt>
    <dgm:pt modelId="{D9592308-B72B-429B-BB90-FA94B0A1CFFB}" type="parTrans" cxnId="{F2DB0B27-5912-4166-8CEB-707D4614FC5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2EE5E72-B0A4-4C54-B962-7CC008F1234A}" type="sibTrans" cxnId="{F2DB0B27-5912-4166-8CEB-707D4614FC5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FD3B48D-E5B5-4BD6-B157-FB1667DE0AB8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2</a:t>
          </a:r>
        </a:p>
      </dgm:t>
    </dgm:pt>
    <dgm:pt modelId="{43DB01D8-C17F-44DA-803E-103D030AB996}" type="parTrans" cxnId="{AAF81375-8BCC-4F51-8333-07EC771D558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3ADF389-2D60-4C5B-8FDF-7E0DA41D59C2}" type="sibTrans" cxnId="{AAF81375-8BCC-4F51-8333-07EC771D558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1D7BCE9-361B-4FA7-B3EF-94793CF40BDF}">
      <dgm:prSet phldrT="[Текст]" custT="1"/>
      <dgm:spPr/>
      <dgm:t>
        <a:bodyPr/>
        <a:lstStyle/>
        <a:p>
          <a:r>
            <a:rPr lang="ru-RU" sz="900" b="0" i="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Проекты на основе </a:t>
          </a:r>
          <a:r>
            <a:rPr lang="ru-RU" sz="900" b="0" i="0" dirty="0" err="1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нейросетей</a:t>
          </a:r>
          <a:r>
            <a:rPr lang="ru-RU" sz="900" b="0" i="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 </a:t>
          </a:r>
          <a:endParaRPr lang="ru-RU" sz="900" b="0" i="0" dirty="0">
            <a:solidFill>
              <a:schemeClr val="tx1"/>
            </a:solidFill>
            <a:latin typeface="Roboto Light" pitchFamily="2" charset="0"/>
            <a:ea typeface="Roboto Light" pitchFamily="2" charset="0"/>
          </a:endParaRPr>
        </a:p>
      </dgm:t>
    </dgm:pt>
    <dgm:pt modelId="{84A54DA1-2133-43FE-A480-53D0437215E7}" type="parTrans" cxnId="{80EA0984-48F1-44B7-A993-AC316670CFF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FB20869-7258-42C1-B9D7-DB226085125D}" type="sibTrans" cxnId="{80EA0984-48F1-44B7-A993-AC316670CFF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B8C5053-B66E-41CC-BBBC-38750EEB5BCA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3</a:t>
          </a:r>
        </a:p>
      </dgm:t>
    </dgm:pt>
    <dgm:pt modelId="{9A5C2D79-0EAD-45E8-BC2F-AC4145FFAC11}" type="parTrans" cxnId="{D0BF0340-EA5E-4FD4-B5D5-57B8FF4D180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135737A-2264-4142-9C67-38303267FBC9}" type="sibTrans" cxnId="{D0BF0340-EA5E-4FD4-B5D5-57B8FF4D180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E0A0511-73C0-4C15-BAF1-DAB75D21A853}">
      <dgm:prSet phldrT="[Текст]" custT="1"/>
      <dgm:spPr/>
      <dgm:t>
        <a:bodyPr/>
        <a:lstStyle/>
        <a:p>
          <a:r>
            <a:rPr lang="ru-RU" sz="900" b="0" i="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Основные этапы разработки продукта на основе генеративной модели</a:t>
          </a:r>
          <a:endParaRPr lang="ru-RU" sz="900" b="0" i="0" dirty="0">
            <a:solidFill>
              <a:schemeClr val="tx1"/>
            </a:solidFill>
            <a:latin typeface="Roboto Light" pitchFamily="2" charset="0"/>
            <a:ea typeface="Roboto Light" pitchFamily="2" charset="0"/>
          </a:endParaRPr>
        </a:p>
      </dgm:t>
    </dgm:pt>
    <dgm:pt modelId="{7F1DC362-F0E0-40B7-B2E1-207E9B2707A8}" type="parTrans" cxnId="{31568B42-5071-41D5-A8F7-506F4FAE436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EA56336-6524-4939-9689-86860E5BEB07}" type="sibTrans" cxnId="{31568B42-5071-41D5-A8F7-506F4FAE436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528FD68-DCF0-4B42-B9EB-66D6EA9CD8F0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4</a:t>
          </a:r>
        </a:p>
      </dgm:t>
    </dgm:pt>
    <dgm:pt modelId="{860F11E2-5606-4E29-BB3C-583BDBAD3A84}" type="parTrans" cxnId="{83AD0FE7-833B-4B70-B5BE-78834D5BD57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C15D3C6-4B5A-4912-9FCA-CAB948400A54}" type="sibTrans" cxnId="{83AD0FE7-833B-4B70-B5BE-78834D5BD57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86D16C5-1AAE-4DF5-A585-4D79044917CF}">
      <dgm:prSet phldrT="[Текст]" custT="1"/>
      <dgm:spPr/>
      <dgm:t>
        <a:bodyPr/>
        <a:lstStyle/>
        <a:p>
          <a:r>
            <a:rPr lang="ru-RU" sz="900" b="0" i="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Экономика ИТ продукта </a:t>
          </a:r>
          <a:endParaRPr lang="ru-RU" sz="900" b="0" i="0" dirty="0">
            <a:solidFill>
              <a:schemeClr val="tx1"/>
            </a:solidFill>
            <a:latin typeface="Roboto Light" pitchFamily="2" charset="0"/>
            <a:ea typeface="Roboto Light" pitchFamily="2" charset="0"/>
          </a:endParaRPr>
        </a:p>
      </dgm:t>
    </dgm:pt>
    <dgm:pt modelId="{D726D645-012E-4E02-87AC-6F8D4C768CA8}" type="parTrans" cxnId="{33FC0DE3-B194-414F-9151-32DBADFA856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7AC08F7-F580-421D-9E09-3A533359FA0B}" type="sibTrans" cxnId="{33FC0DE3-B194-414F-9151-32DBADFA856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2B3F767-43ED-4D63-ADF7-F2714672FC67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5</a:t>
          </a:r>
          <a:endParaRPr lang="ru-RU" sz="1400" dirty="0">
            <a:solidFill>
              <a:schemeClr val="tx1"/>
            </a:solidFill>
            <a:latin typeface="Roboto Light" panose="02000000000000000000" pitchFamily="2" charset="0"/>
            <a:ea typeface="Roboto Light" panose="02000000000000000000" pitchFamily="2" charset="0"/>
          </a:endParaRPr>
        </a:p>
      </dgm:t>
    </dgm:pt>
    <dgm:pt modelId="{4887CE7D-1799-4E60-8F56-8CC6089F89C5}" type="parTrans" cxnId="{B6922AE9-A6F5-4289-A66C-3E4207A4613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62B559A-96AB-474F-9782-09C28CA1A9CF}" type="sibTrans" cxnId="{B6922AE9-A6F5-4289-A66C-3E4207A4613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08C26CC-A3F3-44F6-A2F6-D187F8768C98}">
      <dgm:prSet phldrT="[Текст]" custT="1"/>
      <dgm:spPr/>
      <dgm:t>
        <a:bodyPr/>
        <a:lstStyle/>
        <a:p>
          <a:r>
            <a:rPr lang="ru-RU" sz="900" b="0" i="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Практика по получению опыта </a:t>
          </a:r>
          <a:endParaRPr lang="ru-RU" sz="900" b="0" i="0" dirty="0">
            <a:solidFill>
              <a:schemeClr val="tx1"/>
            </a:solidFill>
            <a:latin typeface="Roboto Light" pitchFamily="2" charset="0"/>
            <a:ea typeface="Roboto Light" pitchFamily="2" charset="0"/>
          </a:endParaRPr>
        </a:p>
      </dgm:t>
    </dgm:pt>
    <dgm:pt modelId="{836F4FA5-3572-4291-9A7C-E950F5561053}" type="parTrans" cxnId="{5501C264-6DEA-4CFD-887B-A1BDF2BA113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458A121-332F-43E4-A913-BB009EF4948A}" type="sibTrans" cxnId="{5501C264-6DEA-4CFD-887B-A1BDF2BA113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CB0EFBD-3FBA-4BFD-AB8C-0125EC61A374}" type="pres">
      <dgm:prSet presAssocID="{7BA41C20-8140-4D22-B603-024C1C56FB2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E70D96-7BD3-48F3-A475-B7EADF9FD92D}" type="pres">
      <dgm:prSet presAssocID="{E3FF76E9-AA11-400E-ABEF-BC619239D508}" presName="compNode" presStyleCnt="0"/>
      <dgm:spPr/>
    </dgm:pt>
    <dgm:pt modelId="{E0D7A9E0-F6B2-4A43-8FAD-5337A302E7DB}" type="pres">
      <dgm:prSet presAssocID="{E3FF76E9-AA11-400E-ABEF-BC619239D508}" presName="aNode" presStyleLbl="bgShp" presStyleIdx="0" presStyleCnt="5" custLinFactNeighborX="-285" custLinFactNeighborY="-4167"/>
      <dgm:spPr/>
      <dgm:t>
        <a:bodyPr/>
        <a:lstStyle/>
        <a:p>
          <a:endParaRPr lang="ru-RU"/>
        </a:p>
      </dgm:t>
    </dgm:pt>
    <dgm:pt modelId="{2B57FFB6-1376-4DC6-9893-1D428781D477}" type="pres">
      <dgm:prSet presAssocID="{E3FF76E9-AA11-400E-ABEF-BC619239D508}" presName="textNode" presStyleLbl="bgShp" presStyleIdx="0" presStyleCnt="5"/>
      <dgm:spPr/>
      <dgm:t>
        <a:bodyPr/>
        <a:lstStyle/>
        <a:p>
          <a:endParaRPr lang="ru-RU"/>
        </a:p>
      </dgm:t>
    </dgm:pt>
    <dgm:pt modelId="{1A56BE0F-69DF-4B47-B809-E87719F727DE}" type="pres">
      <dgm:prSet presAssocID="{E3FF76E9-AA11-400E-ABEF-BC619239D508}" presName="compChildNode" presStyleCnt="0"/>
      <dgm:spPr/>
    </dgm:pt>
    <dgm:pt modelId="{07C7CAA2-35C5-4F0E-9A36-BAA607EDFCF7}" type="pres">
      <dgm:prSet presAssocID="{E3FF76E9-AA11-400E-ABEF-BC619239D508}" presName="theInnerList" presStyleCnt="0"/>
      <dgm:spPr/>
    </dgm:pt>
    <dgm:pt modelId="{FF472A84-ECB1-45C9-90E7-0EF55EE29112}" type="pres">
      <dgm:prSet presAssocID="{7A72CBDE-A789-40CC-914E-ED5D33173B30}" presName="childNode" presStyleLbl="node1" presStyleIdx="0" presStyleCnt="5" custScaleX="116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02ECB-D943-43D7-9E6C-E035E3CF6B9C}" type="pres">
      <dgm:prSet presAssocID="{E3FF76E9-AA11-400E-ABEF-BC619239D508}" presName="aSpace" presStyleCnt="0"/>
      <dgm:spPr/>
    </dgm:pt>
    <dgm:pt modelId="{5B4C90C7-F14E-4EA0-BC3D-CF7A4DF910D4}" type="pres">
      <dgm:prSet presAssocID="{3FD3B48D-E5B5-4BD6-B157-FB1667DE0AB8}" presName="compNode" presStyleCnt="0"/>
      <dgm:spPr/>
    </dgm:pt>
    <dgm:pt modelId="{54179FC4-6B03-45BD-BBDF-57A3594EE175}" type="pres">
      <dgm:prSet presAssocID="{3FD3B48D-E5B5-4BD6-B157-FB1667DE0AB8}" presName="aNode" presStyleLbl="bgShp" presStyleIdx="1" presStyleCnt="5"/>
      <dgm:spPr/>
      <dgm:t>
        <a:bodyPr/>
        <a:lstStyle/>
        <a:p>
          <a:endParaRPr lang="ru-RU"/>
        </a:p>
      </dgm:t>
    </dgm:pt>
    <dgm:pt modelId="{687C6BA7-C35D-454A-960B-B2A695C29BEB}" type="pres">
      <dgm:prSet presAssocID="{3FD3B48D-E5B5-4BD6-B157-FB1667DE0AB8}" presName="textNode" presStyleLbl="bgShp" presStyleIdx="1" presStyleCnt="5"/>
      <dgm:spPr/>
      <dgm:t>
        <a:bodyPr/>
        <a:lstStyle/>
        <a:p>
          <a:endParaRPr lang="ru-RU"/>
        </a:p>
      </dgm:t>
    </dgm:pt>
    <dgm:pt modelId="{4B49C901-6EB7-4FA8-A6F5-A21CED0F63D3}" type="pres">
      <dgm:prSet presAssocID="{3FD3B48D-E5B5-4BD6-B157-FB1667DE0AB8}" presName="compChildNode" presStyleCnt="0"/>
      <dgm:spPr/>
    </dgm:pt>
    <dgm:pt modelId="{48A65957-1D3E-4E2C-B2B3-38650D89D826}" type="pres">
      <dgm:prSet presAssocID="{3FD3B48D-E5B5-4BD6-B157-FB1667DE0AB8}" presName="theInnerList" presStyleCnt="0"/>
      <dgm:spPr/>
    </dgm:pt>
    <dgm:pt modelId="{EF18B697-BC4E-4CBC-8CA9-46D4661DC50D}" type="pres">
      <dgm:prSet presAssocID="{E1D7BCE9-361B-4FA7-B3EF-94793CF40BDF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96002-BB2D-453E-8489-90AD586EC264}" type="pres">
      <dgm:prSet presAssocID="{3FD3B48D-E5B5-4BD6-B157-FB1667DE0AB8}" presName="aSpace" presStyleCnt="0"/>
      <dgm:spPr/>
    </dgm:pt>
    <dgm:pt modelId="{6D973DE9-6F56-4C44-B390-82A099B40142}" type="pres">
      <dgm:prSet presAssocID="{5B8C5053-B66E-41CC-BBBC-38750EEB5BCA}" presName="compNode" presStyleCnt="0"/>
      <dgm:spPr/>
    </dgm:pt>
    <dgm:pt modelId="{F228CCCB-E8DC-42EA-A7AB-4227F9EEF53A}" type="pres">
      <dgm:prSet presAssocID="{5B8C5053-B66E-41CC-BBBC-38750EEB5BCA}" presName="aNode" presStyleLbl="bgShp" presStyleIdx="2" presStyleCnt="5"/>
      <dgm:spPr/>
      <dgm:t>
        <a:bodyPr/>
        <a:lstStyle/>
        <a:p>
          <a:endParaRPr lang="ru-RU"/>
        </a:p>
      </dgm:t>
    </dgm:pt>
    <dgm:pt modelId="{A8897848-FABA-4CA2-8B4D-F85B149C2D64}" type="pres">
      <dgm:prSet presAssocID="{5B8C5053-B66E-41CC-BBBC-38750EEB5BCA}" presName="textNode" presStyleLbl="bgShp" presStyleIdx="2" presStyleCnt="5"/>
      <dgm:spPr/>
      <dgm:t>
        <a:bodyPr/>
        <a:lstStyle/>
        <a:p>
          <a:endParaRPr lang="ru-RU"/>
        </a:p>
      </dgm:t>
    </dgm:pt>
    <dgm:pt modelId="{BD6BEC44-CC06-40D2-8D52-9710BA020CA4}" type="pres">
      <dgm:prSet presAssocID="{5B8C5053-B66E-41CC-BBBC-38750EEB5BCA}" presName="compChildNode" presStyleCnt="0"/>
      <dgm:spPr/>
    </dgm:pt>
    <dgm:pt modelId="{8A080D36-BFCB-4347-B8E4-037539A77937}" type="pres">
      <dgm:prSet presAssocID="{5B8C5053-B66E-41CC-BBBC-38750EEB5BCA}" presName="theInnerList" presStyleCnt="0"/>
      <dgm:spPr/>
    </dgm:pt>
    <dgm:pt modelId="{2E180113-975F-4850-B57C-6200CD67B0B8}" type="pres">
      <dgm:prSet presAssocID="{9E0A0511-73C0-4C15-BAF1-DAB75D21A853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35D2F-FA87-43AA-AA15-83D5A57B7AD1}" type="pres">
      <dgm:prSet presAssocID="{5B8C5053-B66E-41CC-BBBC-38750EEB5BCA}" presName="aSpace" presStyleCnt="0"/>
      <dgm:spPr/>
    </dgm:pt>
    <dgm:pt modelId="{C8095A0C-707A-43AA-AD56-03A7D95C9AFB}" type="pres">
      <dgm:prSet presAssocID="{B528FD68-DCF0-4B42-B9EB-66D6EA9CD8F0}" presName="compNode" presStyleCnt="0"/>
      <dgm:spPr/>
    </dgm:pt>
    <dgm:pt modelId="{6AAE75EE-9160-4682-9349-49A4C877751A}" type="pres">
      <dgm:prSet presAssocID="{B528FD68-DCF0-4B42-B9EB-66D6EA9CD8F0}" presName="aNode" presStyleLbl="bgShp" presStyleIdx="3" presStyleCnt="5"/>
      <dgm:spPr/>
      <dgm:t>
        <a:bodyPr/>
        <a:lstStyle/>
        <a:p>
          <a:endParaRPr lang="ru-RU"/>
        </a:p>
      </dgm:t>
    </dgm:pt>
    <dgm:pt modelId="{E3C264DA-7B9D-4034-A960-F8A765C4A26F}" type="pres">
      <dgm:prSet presAssocID="{B528FD68-DCF0-4B42-B9EB-66D6EA9CD8F0}" presName="textNode" presStyleLbl="bgShp" presStyleIdx="3" presStyleCnt="5"/>
      <dgm:spPr/>
      <dgm:t>
        <a:bodyPr/>
        <a:lstStyle/>
        <a:p>
          <a:endParaRPr lang="ru-RU"/>
        </a:p>
      </dgm:t>
    </dgm:pt>
    <dgm:pt modelId="{9CBEC214-1867-4BEF-A8A7-104741A763EF}" type="pres">
      <dgm:prSet presAssocID="{B528FD68-DCF0-4B42-B9EB-66D6EA9CD8F0}" presName="compChildNode" presStyleCnt="0"/>
      <dgm:spPr/>
    </dgm:pt>
    <dgm:pt modelId="{F954EECA-1AC7-45CC-84F0-0EA949A17B95}" type="pres">
      <dgm:prSet presAssocID="{B528FD68-DCF0-4B42-B9EB-66D6EA9CD8F0}" presName="theInnerList" presStyleCnt="0"/>
      <dgm:spPr/>
    </dgm:pt>
    <dgm:pt modelId="{878BD4EC-FA90-44A6-BCE1-B3025F2582CF}" type="pres">
      <dgm:prSet presAssocID="{486D16C5-1AAE-4DF5-A585-4D79044917CF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6D577-1AEC-4EC4-BDFD-47A1C6ED804F}" type="pres">
      <dgm:prSet presAssocID="{B528FD68-DCF0-4B42-B9EB-66D6EA9CD8F0}" presName="aSpace" presStyleCnt="0"/>
      <dgm:spPr/>
    </dgm:pt>
    <dgm:pt modelId="{2E59BC7C-188D-4F6A-B636-728A603425E5}" type="pres">
      <dgm:prSet presAssocID="{52B3F767-43ED-4D63-ADF7-F2714672FC67}" presName="compNode" presStyleCnt="0"/>
      <dgm:spPr/>
    </dgm:pt>
    <dgm:pt modelId="{CB8869BB-3DD1-4F06-B6D4-831A0683AFB7}" type="pres">
      <dgm:prSet presAssocID="{52B3F767-43ED-4D63-ADF7-F2714672FC67}" presName="aNode" presStyleLbl="bgShp" presStyleIdx="4" presStyleCnt="5" custLinFactNeighborX="285"/>
      <dgm:spPr/>
      <dgm:t>
        <a:bodyPr/>
        <a:lstStyle/>
        <a:p>
          <a:endParaRPr lang="ru-RU"/>
        </a:p>
      </dgm:t>
    </dgm:pt>
    <dgm:pt modelId="{ACF600AF-5D30-4E54-8CEE-6D0453FB2AD2}" type="pres">
      <dgm:prSet presAssocID="{52B3F767-43ED-4D63-ADF7-F2714672FC67}" presName="textNode" presStyleLbl="bgShp" presStyleIdx="4" presStyleCnt="5"/>
      <dgm:spPr/>
      <dgm:t>
        <a:bodyPr/>
        <a:lstStyle/>
        <a:p>
          <a:endParaRPr lang="ru-RU"/>
        </a:p>
      </dgm:t>
    </dgm:pt>
    <dgm:pt modelId="{25C4CFB4-36BA-49B5-AF49-F0DC70177E10}" type="pres">
      <dgm:prSet presAssocID="{52B3F767-43ED-4D63-ADF7-F2714672FC67}" presName="compChildNode" presStyleCnt="0"/>
      <dgm:spPr/>
    </dgm:pt>
    <dgm:pt modelId="{80B9CBFF-8DA0-445D-A6E0-DCDC0FAA0F9C}" type="pres">
      <dgm:prSet presAssocID="{52B3F767-43ED-4D63-ADF7-F2714672FC67}" presName="theInnerList" presStyleCnt="0"/>
      <dgm:spPr/>
    </dgm:pt>
    <dgm:pt modelId="{2297318B-0235-4781-83AA-3CB710623534}" type="pres">
      <dgm:prSet presAssocID="{708C26CC-A3F3-44F6-A2F6-D187F8768C98}" presName="childNode" presStyleLbl="node1" presStyleIdx="4" presStyleCnt="5" custLinFactNeighborX="-375" custLinFactNeighborY="-1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23B81B-8DBC-4E19-AAD3-8C4AE8F68A97}" srcId="{7BA41C20-8140-4D22-B603-024C1C56FB24}" destId="{E3FF76E9-AA11-400E-ABEF-BC619239D508}" srcOrd="0" destOrd="0" parTransId="{820B49DA-E6FD-4ABB-AB22-C12B7DD4257C}" sibTransId="{2F76EC6C-1178-41CD-98B4-73BA7DABB6E1}"/>
    <dgm:cxn modelId="{549CA20D-2B9F-4B12-A03B-2A609E29D7D7}" type="presOf" srcId="{7BA41C20-8140-4D22-B603-024C1C56FB24}" destId="{DCB0EFBD-3FBA-4BFD-AB8C-0125EC61A374}" srcOrd="0" destOrd="0" presId="urn:microsoft.com/office/officeart/2005/8/layout/lProcess2"/>
    <dgm:cxn modelId="{EEC14665-45FE-40FA-9E44-209902EAE51E}" type="presOf" srcId="{3FD3B48D-E5B5-4BD6-B157-FB1667DE0AB8}" destId="{54179FC4-6B03-45BD-BBDF-57A3594EE175}" srcOrd="0" destOrd="0" presId="urn:microsoft.com/office/officeart/2005/8/layout/lProcess2"/>
    <dgm:cxn modelId="{31568B42-5071-41D5-A8F7-506F4FAE4360}" srcId="{5B8C5053-B66E-41CC-BBBC-38750EEB5BCA}" destId="{9E0A0511-73C0-4C15-BAF1-DAB75D21A853}" srcOrd="0" destOrd="0" parTransId="{7F1DC362-F0E0-40B7-B2E1-207E9B2707A8}" sibTransId="{DEA56336-6524-4939-9689-86860E5BEB07}"/>
    <dgm:cxn modelId="{80EA0984-48F1-44B7-A993-AC316670CFFC}" srcId="{3FD3B48D-E5B5-4BD6-B157-FB1667DE0AB8}" destId="{E1D7BCE9-361B-4FA7-B3EF-94793CF40BDF}" srcOrd="0" destOrd="0" parTransId="{84A54DA1-2133-43FE-A480-53D0437215E7}" sibTransId="{5FB20869-7258-42C1-B9D7-DB226085125D}"/>
    <dgm:cxn modelId="{D0BF0340-EA5E-4FD4-B5D5-57B8FF4D1801}" srcId="{7BA41C20-8140-4D22-B603-024C1C56FB24}" destId="{5B8C5053-B66E-41CC-BBBC-38750EEB5BCA}" srcOrd="2" destOrd="0" parTransId="{9A5C2D79-0EAD-45E8-BC2F-AC4145FFAC11}" sibTransId="{E135737A-2264-4142-9C67-38303267FBC9}"/>
    <dgm:cxn modelId="{4C12043E-5A06-4C59-AB5A-E4FF9EDB35E3}" type="presOf" srcId="{B528FD68-DCF0-4B42-B9EB-66D6EA9CD8F0}" destId="{6AAE75EE-9160-4682-9349-49A4C877751A}" srcOrd="0" destOrd="0" presId="urn:microsoft.com/office/officeart/2005/8/layout/lProcess2"/>
    <dgm:cxn modelId="{091EAF8C-1650-4EDD-81E1-06A9E62FD52E}" type="presOf" srcId="{52B3F767-43ED-4D63-ADF7-F2714672FC67}" destId="{ACF600AF-5D30-4E54-8CEE-6D0453FB2AD2}" srcOrd="1" destOrd="0" presId="urn:microsoft.com/office/officeart/2005/8/layout/lProcess2"/>
    <dgm:cxn modelId="{53883528-6F27-4D21-BE56-37DBA1BCD09F}" type="presOf" srcId="{9E0A0511-73C0-4C15-BAF1-DAB75D21A853}" destId="{2E180113-975F-4850-B57C-6200CD67B0B8}" srcOrd="0" destOrd="0" presId="urn:microsoft.com/office/officeart/2005/8/layout/lProcess2"/>
    <dgm:cxn modelId="{750DF3AD-3B7E-4B32-AAF1-867FBAC3D289}" type="presOf" srcId="{E1D7BCE9-361B-4FA7-B3EF-94793CF40BDF}" destId="{EF18B697-BC4E-4CBC-8CA9-46D4661DC50D}" srcOrd="0" destOrd="0" presId="urn:microsoft.com/office/officeart/2005/8/layout/lProcess2"/>
    <dgm:cxn modelId="{133DA871-0E5C-425E-84FB-D60AAABAD17E}" type="presOf" srcId="{52B3F767-43ED-4D63-ADF7-F2714672FC67}" destId="{CB8869BB-3DD1-4F06-B6D4-831A0683AFB7}" srcOrd="0" destOrd="0" presId="urn:microsoft.com/office/officeart/2005/8/layout/lProcess2"/>
    <dgm:cxn modelId="{B6922AE9-A6F5-4289-A66C-3E4207A4613F}" srcId="{7BA41C20-8140-4D22-B603-024C1C56FB24}" destId="{52B3F767-43ED-4D63-ADF7-F2714672FC67}" srcOrd="4" destOrd="0" parTransId="{4887CE7D-1799-4E60-8F56-8CC6089F89C5}" sibTransId="{E62B559A-96AB-474F-9782-09C28CA1A9CF}"/>
    <dgm:cxn modelId="{5501C264-6DEA-4CFD-887B-A1BDF2BA1137}" srcId="{52B3F767-43ED-4D63-ADF7-F2714672FC67}" destId="{708C26CC-A3F3-44F6-A2F6-D187F8768C98}" srcOrd="0" destOrd="0" parTransId="{836F4FA5-3572-4291-9A7C-E950F5561053}" sibTransId="{0458A121-332F-43E4-A913-BB009EF4948A}"/>
    <dgm:cxn modelId="{DAE1A33F-E93C-4BEE-A841-0B292057B892}" type="presOf" srcId="{B528FD68-DCF0-4B42-B9EB-66D6EA9CD8F0}" destId="{E3C264DA-7B9D-4034-A960-F8A765C4A26F}" srcOrd="1" destOrd="0" presId="urn:microsoft.com/office/officeart/2005/8/layout/lProcess2"/>
    <dgm:cxn modelId="{CEF9560E-5BF6-4B8B-8E41-36BE92058BE4}" type="presOf" srcId="{486D16C5-1AAE-4DF5-A585-4D79044917CF}" destId="{878BD4EC-FA90-44A6-BCE1-B3025F2582CF}" srcOrd="0" destOrd="0" presId="urn:microsoft.com/office/officeart/2005/8/layout/lProcess2"/>
    <dgm:cxn modelId="{F2DB0B27-5912-4166-8CEB-707D4614FC54}" srcId="{E3FF76E9-AA11-400E-ABEF-BC619239D508}" destId="{7A72CBDE-A789-40CC-914E-ED5D33173B30}" srcOrd="0" destOrd="0" parTransId="{D9592308-B72B-429B-BB90-FA94B0A1CFFB}" sibTransId="{92EE5E72-B0A4-4C54-B962-7CC008F1234A}"/>
    <dgm:cxn modelId="{315921F3-1F81-4686-82CC-D5D374831997}" type="presOf" srcId="{5B8C5053-B66E-41CC-BBBC-38750EEB5BCA}" destId="{F228CCCB-E8DC-42EA-A7AB-4227F9EEF53A}" srcOrd="0" destOrd="0" presId="urn:microsoft.com/office/officeart/2005/8/layout/lProcess2"/>
    <dgm:cxn modelId="{33FC0DE3-B194-414F-9151-32DBADFA8563}" srcId="{B528FD68-DCF0-4B42-B9EB-66D6EA9CD8F0}" destId="{486D16C5-1AAE-4DF5-A585-4D79044917CF}" srcOrd="0" destOrd="0" parTransId="{D726D645-012E-4E02-87AC-6F8D4C768CA8}" sibTransId="{E7AC08F7-F580-421D-9E09-3A533359FA0B}"/>
    <dgm:cxn modelId="{BAEFFFD3-2DA0-46DF-8F80-50CCFA0E1F6E}" type="presOf" srcId="{E3FF76E9-AA11-400E-ABEF-BC619239D508}" destId="{2B57FFB6-1376-4DC6-9893-1D428781D477}" srcOrd="1" destOrd="0" presId="urn:microsoft.com/office/officeart/2005/8/layout/lProcess2"/>
    <dgm:cxn modelId="{CD28AFF4-211C-4878-9BCC-C6A38908AB6B}" type="presOf" srcId="{E3FF76E9-AA11-400E-ABEF-BC619239D508}" destId="{E0D7A9E0-F6B2-4A43-8FAD-5337A302E7DB}" srcOrd="0" destOrd="0" presId="urn:microsoft.com/office/officeart/2005/8/layout/lProcess2"/>
    <dgm:cxn modelId="{37BDC852-338F-41A4-B2D3-54AA2E3C9B4A}" type="presOf" srcId="{5B8C5053-B66E-41CC-BBBC-38750EEB5BCA}" destId="{A8897848-FABA-4CA2-8B4D-F85B149C2D64}" srcOrd="1" destOrd="0" presId="urn:microsoft.com/office/officeart/2005/8/layout/lProcess2"/>
    <dgm:cxn modelId="{5E8F9078-C487-4BF0-B0EB-8326966F3E75}" type="presOf" srcId="{708C26CC-A3F3-44F6-A2F6-D187F8768C98}" destId="{2297318B-0235-4781-83AA-3CB710623534}" srcOrd="0" destOrd="0" presId="urn:microsoft.com/office/officeart/2005/8/layout/lProcess2"/>
    <dgm:cxn modelId="{C37870FB-2F32-4939-B01F-DB8ECB514505}" type="presOf" srcId="{3FD3B48D-E5B5-4BD6-B157-FB1667DE0AB8}" destId="{687C6BA7-C35D-454A-960B-B2A695C29BEB}" srcOrd="1" destOrd="0" presId="urn:microsoft.com/office/officeart/2005/8/layout/lProcess2"/>
    <dgm:cxn modelId="{D9AF3BA1-8C24-460B-ABEA-07A454057733}" type="presOf" srcId="{7A72CBDE-A789-40CC-914E-ED5D33173B30}" destId="{FF472A84-ECB1-45C9-90E7-0EF55EE29112}" srcOrd="0" destOrd="0" presId="urn:microsoft.com/office/officeart/2005/8/layout/lProcess2"/>
    <dgm:cxn modelId="{AAF81375-8BCC-4F51-8333-07EC771D558A}" srcId="{7BA41C20-8140-4D22-B603-024C1C56FB24}" destId="{3FD3B48D-E5B5-4BD6-B157-FB1667DE0AB8}" srcOrd="1" destOrd="0" parTransId="{43DB01D8-C17F-44DA-803E-103D030AB996}" sibTransId="{83ADF389-2D60-4C5B-8FDF-7E0DA41D59C2}"/>
    <dgm:cxn modelId="{83AD0FE7-833B-4B70-B5BE-78834D5BD578}" srcId="{7BA41C20-8140-4D22-B603-024C1C56FB24}" destId="{B528FD68-DCF0-4B42-B9EB-66D6EA9CD8F0}" srcOrd="3" destOrd="0" parTransId="{860F11E2-5606-4E29-BB3C-583BDBAD3A84}" sibTransId="{FC15D3C6-4B5A-4912-9FCA-CAB948400A54}"/>
    <dgm:cxn modelId="{46EC248A-5C7D-48E8-AEDC-0FE22DBD46D5}" type="presParOf" srcId="{DCB0EFBD-3FBA-4BFD-AB8C-0125EC61A374}" destId="{15E70D96-7BD3-48F3-A475-B7EADF9FD92D}" srcOrd="0" destOrd="0" presId="urn:microsoft.com/office/officeart/2005/8/layout/lProcess2"/>
    <dgm:cxn modelId="{02E0827F-3214-4602-A172-8E7253C4F023}" type="presParOf" srcId="{15E70D96-7BD3-48F3-A475-B7EADF9FD92D}" destId="{E0D7A9E0-F6B2-4A43-8FAD-5337A302E7DB}" srcOrd="0" destOrd="0" presId="urn:microsoft.com/office/officeart/2005/8/layout/lProcess2"/>
    <dgm:cxn modelId="{0818EFDE-D6A9-414C-9771-89F9C4942E0A}" type="presParOf" srcId="{15E70D96-7BD3-48F3-A475-B7EADF9FD92D}" destId="{2B57FFB6-1376-4DC6-9893-1D428781D477}" srcOrd="1" destOrd="0" presId="urn:microsoft.com/office/officeart/2005/8/layout/lProcess2"/>
    <dgm:cxn modelId="{FAF583D0-1F7A-43AD-BDFC-250E51B0A4BB}" type="presParOf" srcId="{15E70D96-7BD3-48F3-A475-B7EADF9FD92D}" destId="{1A56BE0F-69DF-4B47-B809-E87719F727DE}" srcOrd="2" destOrd="0" presId="urn:microsoft.com/office/officeart/2005/8/layout/lProcess2"/>
    <dgm:cxn modelId="{8E9AECC2-CF84-4C9E-93E7-CB99E043E537}" type="presParOf" srcId="{1A56BE0F-69DF-4B47-B809-E87719F727DE}" destId="{07C7CAA2-35C5-4F0E-9A36-BAA607EDFCF7}" srcOrd="0" destOrd="0" presId="urn:microsoft.com/office/officeart/2005/8/layout/lProcess2"/>
    <dgm:cxn modelId="{9E838DF0-D78C-4CA5-A85E-E0AEA026C689}" type="presParOf" srcId="{07C7CAA2-35C5-4F0E-9A36-BAA607EDFCF7}" destId="{FF472A84-ECB1-45C9-90E7-0EF55EE29112}" srcOrd="0" destOrd="0" presId="urn:microsoft.com/office/officeart/2005/8/layout/lProcess2"/>
    <dgm:cxn modelId="{C9DF3656-DF27-4D18-B84A-216C67DD5DCC}" type="presParOf" srcId="{DCB0EFBD-3FBA-4BFD-AB8C-0125EC61A374}" destId="{83502ECB-D943-43D7-9E6C-E035E3CF6B9C}" srcOrd="1" destOrd="0" presId="urn:microsoft.com/office/officeart/2005/8/layout/lProcess2"/>
    <dgm:cxn modelId="{A747D6EB-7C03-4F60-9C6D-3F39991FC5B7}" type="presParOf" srcId="{DCB0EFBD-3FBA-4BFD-AB8C-0125EC61A374}" destId="{5B4C90C7-F14E-4EA0-BC3D-CF7A4DF910D4}" srcOrd="2" destOrd="0" presId="urn:microsoft.com/office/officeart/2005/8/layout/lProcess2"/>
    <dgm:cxn modelId="{B864CD21-5637-4E4F-A5F1-593EB1A10F28}" type="presParOf" srcId="{5B4C90C7-F14E-4EA0-BC3D-CF7A4DF910D4}" destId="{54179FC4-6B03-45BD-BBDF-57A3594EE175}" srcOrd="0" destOrd="0" presId="urn:microsoft.com/office/officeart/2005/8/layout/lProcess2"/>
    <dgm:cxn modelId="{376805C0-C2CE-4ED9-831E-78D426618CAF}" type="presParOf" srcId="{5B4C90C7-F14E-4EA0-BC3D-CF7A4DF910D4}" destId="{687C6BA7-C35D-454A-960B-B2A695C29BEB}" srcOrd="1" destOrd="0" presId="urn:microsoft.com/office/officeart/2005/8/layout/lProcess2"/>
    <dgm:cxn modelId="{6549221A-C29C-4AC6-A5D6-1FA26869267F}" type="presParOf" srcId="{5B4C90C7-F14E-4EA0-BC3D-CF7A4DF910D4}" destId="{4B49C901-6EB7-4FA8-A6F5-A21CED0F63D3}" srcOrd="2" destOrd="0" presId="urn:microsoft.com/office/officeart/2005/8/layout/lProcess2"/>
    <dgm:cxn modelId="{C8807E04-4284-4FB3-A7D1-BD84CDE2669E}" type="presParOf" srcId="{4B49C901-6EB7-4FA8-A6F5-A21CED0F63D3}" destId="{48A65957-1D3E-4E2C-B2B3-38650D89D826}" srcOrd="0" destOrd="0" presId="urn:microsoft.com/office/officeart/2005/8/layout/lProcess2"/>
    <dgm:cxn modelId="{FDBFD274-9D40-4F26-81FD-9E3DABBB7A7E}" type="presParOf" srcId="{48A65957-1D3E-4E2C-B2B3-38650D89D826}" destId="{EF18B697-BC4E-4CBC-8CA9-46D4661DC50D}" srcOrd="0" destOrd="0" presId="urn:microsoft.com/office/officeart/2005/8/layout/lProcess2"/>
    <dgm:cxn modelId="{226D636B-5572-4BC0-9FCF-2CA0A83DB983}" type="presParOf" srcId="{DCB0EFBD-3FBA-4BFD-AB8C-0125EC61A374}" destId="{16A96002-BB2D-453E-8489-90AD586EC264}" srcOrd="3" destOrd="0" presId="urn:microsoft.com/office/officeart/2005/8/layout/lProcess2"/>
    <dgm:cxn modelId="{FB9C4BC2-895D-4AD6-A2BC-4F1F781D770B}" type="presParOf" srcId="{DCB0EFBD-3FBA-4BFD-AB8C-0125EC61A374}" destId="{6D973DE9-6F56-4C44-B390-82A099B40142}" srcOrd="4" destOrd="0" presId="urn:microsoft.com/office/officeart/2005/8/layout/lProcess2"/>
    <dgm:cxn modelId="{4628733C-929B-4E26-A029-9F9F87D0932D}" type="presParOf" srcId="{6D973DE9-6F56-4C44-B390-82A099B40142}" destId="{F228CCCB-E8DC-42EA-A7AB-4227F9EEF53A}" srcOrd="0" destOrd="0" presId="urn:microsoft.com/office/officeart/2005/8/layout/lProcess2"/>
    <dgm:cxn modelId="{3C09C3A8-A840-425C-9BD9-0E3985736382}" type="presParOf" srcId="{6D973DE9-6F56-4C44-B390-82A099B40142}" destId="{A8897848-FABA-4CA2-8B4D-F85B149C2D64}" srcOrd="1" destOrd="0" presId="urn:microsoft.com/office/officeart/2005/8/layout/lProcess2"/>
    <dgm:cxn modelId="{6A3AB75E-7F2F-4180-8B85-DBA1849636B9}" type="presParOf" srcId="{6D973DE9-6F56-4C44-B390-82A099B40142}" destId="{BD6BEC44-CC06-40D2-8D52-9710BA020CA4}" srcOrd="2" destOrd="0" presId="urn:microsoft.com/office/officeart/2005/8/layout/lProcess2"/>
    <dgm:cxn modelId="{D0B1C37A-5C38-487E-95CF-47D901BA8CD2}" type="presParOf" srcId="{BD6BEC44-CC06-40D2-8D52-9710BA020CA4}" destId="{8A080D36-BFCB-4347-B8E4-037539A77937}" srcOrd="0" destOrd="0" presId="urn:microsoft.com/office/officeart/2005/8/layout/lProcess2"/>
    <dgm:cxn modelId="{9DBDAC3A-27FB-4013-B4D0-D4A8DB69E345}" type="presParOf" srcId="{8A080D36-BFCB-4347-B8E4-037539A77937}" destId="{2E180113-975F-4850-B57C-6200CD67B0B8}" srcOrd="0" destOrd="0" presId="urn:microsoft.com/office/officeart/2005/8/layout/lProcess2"/>
    <dgm:cxn modelId="{38F968EF-8FE5-4EAB-BD0B-EE30FC527B8F}" type="presParOf" srcId="{DCB0EFBD-3FBA-4BFD-AB8C-0125EC61A374}" destId="{FDD35D2F-FA87-43AA-AA15-83D5A57B7AD1}" srcOrd="5" destOrd="0" presId="urn:microsoft.com/office/officeart/2005/8/layout/lProcess2"/>
    <dgm:cxn modelId="{1840E4C1-AD63-4610-9702-71B10F0D4056}" type="presParOf" srcId="{DCB0EFBD-3FBA-4BFD-AB8C-0125EC61A374}" destId="{C8095A0C-707A-43AA-AD56-03A7D95C9AFB}" srcOrd="6" destOrd="0" presId="urn:microsoft.com/office/officeart/2005/8/layout/lProcess2"/>
    <dgm:cxn modelId="{BBB22B5D-2C7C-467B-A828-BF42E52529B5}" type="presParOf" srcId="{C8095A0C-707A-43AA-AD56-03A7D95C9AFB}" destId="{6AAE75EE-9160-4682-9349-49A4C877751A}" srcOrd="0" destOrd="0" presId="urn:microsoft.com/office/officeart/2005/8/layout/lProcess2"/>
    <dgm:cxn modelId="{4EE6714A-E173-4574-9DA8-701D732D9871}" type="presParOf" srcId="{C8095A0C-707A-43AA-AD56-03A7D95C9AFB}" destId="{E3C264DA-7B9D-4034-A960-F8A765C4A26F}" srcOrd="1" destOrd="0" presId="urn:microsoft.com/office/officeart/2005/8/layout/lProcess2"/>
    <dgm:cxn modelId="{98072BFA-2707-4021-B380-FF0D315D3B6A}" type="presParOf" srcId="{C8095A0C-707A-43AA-AD56-03A7D95C9AFB}" destId="{9CBEC214-1867-4BEF-A8A7-104741A763EF}" srcOrd="2" destOrd="0" presId="urn:microsoft.com/office/officeart/2005/8/layout/lProcess2"/>
    <dgm:cxn modelId="{E79845BD-541A-48EE-8BE8-9C1BBC436F14}" type="presParOf" srcId="{9CBEC214-1867-4BEF-A8A7-104741A763EF}" destId="{F954EECA-1AC7-45CC-84F0-0EA949A17B95}" srcOrd="0" destOrd="0" presId="urn:microsoft.com/office/officeart/2005/8/layout/lProcess2"/>
    <dgm:cxn modelId="{56056892-513C-49CD-AE49-72DC6D6F0183}" type="presParOf" srcId="{F954EECA-1AC7-45CC-84F0-0EA949A17B95}" destId="{878BD4EC-FA90-44A6-BCE1-B3025F2582CF}" srcOrd="0" destOrd="0" presId="urn:microsoft.com/office/officeart/2005/8/layout/lProcess2"/>
    <dgm:cxn modelId="{77C5E4CC-BDC5-424C-B45E-50B3B948994D}" type="presParOf" srcId="{DCB0EFBD-3FBA-4BFD-AB8C-0125EC61A374}" destId="{7EA6D577-1AEC-4EC4-BDFD-47A1C6ED804F}" srcOrd="7" destOrd="0" presId="urn:microsoft.com/office/officeart/2005/8/layout/lProcess2"/>
    <dgm:cxn modelId="{2B1C28C5-DFE2-4100-9AC1-6C96AEEC8AB7}" type="presParOf" srcId="{DCB0EFBD-3FBA-4BFD-AB8C-0125EC61A374}" destId="{2E59BC7C-188D-4F6A-B636-728A603425E5}" srcOrd="8" destOrd="0" presId="urn:microsoft.com/office/officeart/2005/8/layout/lProcess2"/>
    <dgm:cxn modelId="{199203C2-EC2F-4BE4-B44F-6546F6D9EFEF}" type="presParOf" srcId="{2E59BC7C-188D-4F6A-B636-728A603425E5}" destId="{CB8869BB-3DD1-4F06-B6D4-831A0683AFB7}" srcOrd="0" destOrd="0" presId="urn:microsoft.com/office/officeart/2005/8/layout/lProcess2"/>
    <dgm:cxn modelId="{9B0818AA-4D0A-4A90-8633-774C0C2ADACA}" type="presParOf" srcId="{2E59BC7C-188D-4F6A-B636-728A603425E5}" destId="{ACF600AF-5D30-4E54-8CEE-6D0453FB2AD2}" srcOrd="1" destOrd="0" presId="urn:microsoft.com/office/officeart/2005/8/layout/lProcess2"/>
    <dgm:cxn modelId="{0C3C2C85-60FA-48CC-B8E2-62935EF11474}" type="presParOf" srcId="{2E59BC7C-188D-4F6A-B636-728A603425E5}" destId="{25C4CFB4-36BA-49B5-AF49-F0DC70177E10}" srcOrd="2" destOrd="0" presId="urn:microsoft.com/office/officeart/2005/8/layout/lProcess2"/>
    <dgm:cxn modelId="{DB2800A3-EF67-4D97-B9C9-00D8B00CE5B6}" type="presParOf" srcId="{25C4CFB4-36BA-49B5-AF49-F0DC70177E10}" destId="{80B9CBFF-8DA0-445D-A6E0-DCDC0FAA0F9C}" srcOrd="0" destOrd="0" presId="urn:microsoft.com/office/officeart/2005/8/layout/lProcess2"/>
    <dgm:cxn modelId="{A699F65F-55AC-43AE-AC2B-B2EA48BEFC16}" type="presParOf" srcId="{80B9CBFF-8DA0-445D-A6E0-DCDC0FAA0F9C}" destId="{2297318B-0235-4781-83AA-3CB710623534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A41C20-8140-4D22-B603-024C1C56FB24}" type="doc">
      <dgm:prSet loTypeId="urn:microsoft.com/office/officeart/2005/8/layout/lProcess2" loCatId="relationship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E3FF76E9-AA11-400E-ABEF-BC619239D508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1</a:t>
          </a:r>
        </a:p>
      </dgm:t>
    </dgm:pt>
    <dgm:pt modelId="{820B49DA-E6FD-4ABB-AB22-C12B7DD4257C}" type="parTrans" cxnId="{9D23B81B-8DBC-4E19-AAD3-8C4AE8F68A9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F76EC6C-1178-41CD-98B4-73BA7DABB6E1}" type="sibTrans" cxnId="{9D23B81B-8DBC-4E19-AAD3-8C4AE8F68A9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A72CBDE-A789-40CC-914E-ED5D33173B30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Основы машинного обучения и нейронных сетей и </a:t>
          </a:r>
          <a:r>
            <a:rPr lang="ru-RU" sz="900" dirty="0" err="1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Data</a:t>
          </a:r>
          <a:r>
            <a:rPr lang="ru-RU" sz="9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 </a:t>
          </a:r>
          <a:r>
            <a:rPr lang="ru-RU" sz="900" dirty="0" err="1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Science</a:t>
          </a:r>
          <a:endParaRPr lang="ru-RU" sz="900" b="0" i="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gm:t>
    </dgm:pt>
    <dgm:pt modelId="{D9592308-B72B-429B-BB90-FA94B0A1CFFB}" type="parTrans" cxnId="{F2DB0B27-5912-4166-8CEB-707D4614FC5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2EE5E72-B0A4-4C54-B962-7CC008F1234A}" type="sibTrans" cxnId="{F2DB0B27-5912-4166-8CEB-707D4614FC5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FD3B48D-E5B5-4BD6-B157-FB1667DE0AB8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2</a:t>
          </a:r>
        </a:p>
      </dgm:t>
    </dgm:pt>
    <dgm:pt modelId="{43DB01D8-C17F-44DA-803E-103D030AB996}" type="parTrans" cxnId="{AAF81375-8BCC-4F51-8333-07EC771D558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3ADF389-2D60-4C5B-8FDF-7E0DA41D59C2}" type="sibTrans" cxnId="{AAF81375-8BCC-4F51-8333-07EC771D558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1D7BCE9-361B-4FA7-B3EF-94793CF40BDF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Технологии извлечения данных из </a:t>
          </a:r>
          <a:r>
            <a:rPr lang="ru-RU" sz="900" dirty="0" err="1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веб-ресурсов</a:t>
          </a:r>
          <a:endParaRPr lang="ru-RU" sz="900" b="0" i="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gm:t>
    </dgm:pt>
    <dgm:pt modelId="{84A54DA1-2133-43FE-A480-53D0437215E7}" type="parTrans" cxnId="{80EA0984-48F1-44B7-A993-AC316670CFF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FB20869-7258-42C1-B9D7-DB226085125D}" type="sibTrans" cxnId="{80EA0984-48F1-44B7-A993-AC316670CFF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B8C5053-B66E-41CC-BBBC-38750EEB5BCA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3</a:t>
          </a:r>
        </a:p>
      </dgm:t>
    </dgm:pt>
    <dgm:pt modelId="{9A5C2D79-0EAD-45E8-BC2F-AC4145FFAC11}" type="parTrans" cxnId="{D0BF0340-EA5E-4FD4-B5D5-57B8FF4D180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135737A-2264-4142-9C67-38303267FBC9}" type="sibTrans" cxnId="{D0BF0340-EA5E-4FD4-B5D5-57B8FF4D180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E0A0511-73C0-4C15-BAF1-DAB75D21A853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Технологии подготовки данных</a:t>
          </a:r>
          <a:endParaRPr lang="ru-RU" sz="900" b="0" i="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gm:t>
    </dgm:pt>
    <dgm:pt modelId="{7F1DC362-F0E0-40B7-B2E1-207E9B2707A8}" type="parTrans" cxnId="{31568B42-5071-41D5-A8F7-506F4FAE436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EA56336-6524-4939-9689-86860E5BEB07}" type="sibTrans" cxnId="{31568B42-5071-41D5-A8F7-506F4FAE436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528FD68-DCF0-4B42-B9EB-66D6EA9CD8F0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4</a:t>
          </a:r>
        </a:p>
      </dgm:t>
    </dgm:pt>
    <dgm:pt modelId="{860F11E2-5606-4E29-BB3C-583BDBAD3A84}" type="parTrans" cxnId="{83AD0FE7-833B-4B70-B5BE-78834D5BD57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C15D3C6-4B5A-4912-9FCA-CAB948400A54}" type="sibTrans" cxnId="{83AD0FE7-833B-4B70-B5BE-78834D5BD57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86D16C5-1AAE-4DF5-A585-4D79044917CF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Модели и методы интеллектуальной обработки данных</a:t>
          </a:r>
          <a:endParaRPr lang="ru-RU" sz="900" b="0" i="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gm:t>
    </dgm:pt>
    <dgm:pt modelId="{D726D645-012E-4E02-87AC-6F8D4C768CA8}" type="parTrans" cxnId="{33FC0DE3-B194-414F-9151-32DBADFA856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7AC08F7-F580-421D-9E09-3A533359FA0B}" type="sibTrans" cxnId="{33FC0DE3-B194-414F-9151-32DBADFA856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2B3F767-43ED-4D63-ADF7-F2714672FC67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5</a:t>
          </a:r>
          <a:endParaRPr lang="ru-RU" sz="1400" dirty="0">
            <a:solidFill>
              <a:schemeClr val="tx1"/>
            </a:solidFill>
            <a:latin typeface="Roboto Light" panose="02000000000000000000" pitchFamily="2" charset="0"/>
            <a:ea typeface="Roboto Light" panose="02000000000000000000" pitchFamily="2" charset="0"/>
          </a:endParaRPr>
        </a:p>
      </dgm:t>
    </dgm:pt>
    <dgm:pt modelId="{4887CE7D-1799-4E60-8F56-8CC6089F89C5}" type="parTrans" cxnId="{B6922AE9-A6F5-4289-A66C-3E4207A4613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62B559A-96AB-474F-9782-09C28CA1A9CF}" type="sibTrans" cxnId="{B6922AE9-A6F5-4289-A66C-3E4207A4613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08C26CC-A3F3-44F6-A2F6-D187F8768C98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Методы и инструменты визуализации данных</a:t>
          </a:r>
          <a:endParaRPr lang="ru-RU" sz="900" b="0" i="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gm:t>
    </dgm:pt>
    <dgm:pt modelId="{836F4FA5-3572-4291-9A7C-E950F5561053}" type="parTrans" cxnId="{5501C264-6DEA-4CFD-887B-A1BDF2BA113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458A121-332F-43E4-A913-BB009EF4948A}" type="sibTrans" cxnId="{5501C264-6DEA-4CFD-887B-A1BDF2BA113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15AF8A3-9FDC-4972-84C8-8EA61B96085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6</a:t>
          </a:r>
          <a:endParaRPr lang="ru-RU" dirty="0">
            <a:solidFill>
              <a:schemeClr val="tx1"/>
            </a:solidFill>
            <a:latin typeface="Roboto Light" panose="02000000000000000000" pitchFamily="2" charset="0"/>
            <a:ea typeface="Roboto Light" panose="02000000000000000000" pitchFamily="2" charset="0"/>
          </a:endParaRPr>
        </a:p>
      </dgm:t>
    </dgm:pt>
    <dgm:pt modelId="{1F44C96C-FD18-4D48-A0F4-3B50270C2C39}" type="parTrans" cxnId="{73A2B5E8-6F47-4F7D-A8A1-18D600FB4E04}">
      <dgm:prSet/>
      <dgm:spPr/>
      <dgm:t>
        <a:bodyPr/>
        <a:lstStyle/>
        <a:p>
          <a:endParaRPr lang="ru-RU"/>
        </a:p>
      </dgm:t>
    </dgm:pt>
    <dgm:pt modelId="{A80437F2-F1C2-4FFD-9BA9-E526220D11B6}" type="sibTrans" cxnId="{73A2B5E8-6F47-4F7D-A8A1-18D600FB4E04}">
      <dgm:prSet/>
      <dgm:spPr/>
      <dgm:t>
        <a:bodyPr/>
        <a:lstStyle/>
        <a:p>
          <a:endParaRPr lang="ru-RU"/>
        </a:p>
      </dgm:t>
    </dgm:pt>
    <dgm:pt modelId="{473F16C5-28C7-470B-BEC8-6CEE8CEF8F72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Практика по получению профессиональных умений и опыта профессиональной деятельности</a:t>
          </a:r>
          <a:endParaRPr lang="ru-RU" sz="900" b="0" i="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gm:t>
    </dgm:pt>
    <dgm:pt modelId="{88BA3202-AE3C-4A3C-9A10-01544F486193}" type="parTrans" cxnId="{D11F367B-4527-4C9D-AC01-FE276295C9C4}">
      <dgm:prSet/>
      <dgm:spPr/>
      <dgm:t>
        <a:bodyPr/>
        <a:lstStyle/>
        <a:p>
          <a:endParaRPr lang="ru-RU"/>
        </a:p>
      </dgm:t>
    </dgm:pt>
    <dgm:pt modelId="{305A2F50-1AD8-4CCF-88A8-0ABEA2F87C07}" type="sibTrans" cxnId="{D11F367B-4527-4C9D-AC01-FE276295C9C4}">
      <dgm:prSet/>
      <dgm:spPr/>
      <dgm:t>
        <a:bodyPr/>
        <a:lstStyle/>
        <a:p>
          <a:endParaRPr lang="ru-RU"/>
        </a:p>
      </dgm:t>
    </dgm:pt>
    <dgm:pt modelId="{A1A9F1B8-FB05-45E6-8E01-E4D4BCCD84D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Модуль7</a:t>
          </a:r>
          <a:endParaRPr lang="ru-RU" dirty="0">
            <a:solidFill>
              <a:schemeClr val="tx1"/>
            </a:solidFill>
            <a:latin typeface="Roboto Light" panose="02000000000000000000" pitchFamily="2" charset="0"/>
            <a:ea typeface="Roboto Light" panose="02000000000000000000" pitchFamily="2" charset="0"/>
          </a:endParaRPr>
        </a:p>
      </dgm:t>
    </dgm:pt>
    <dgm:pt modelId="{61745478-F6F4-4BA6-97A4-E45740473C21}" type="parTrans" cxnId="{DCE9A46D-1933-4B8F-80E3-5EAF32419E5C}">
      <dgm:prSet/>
      <dgm:spPr/>
      <dgm:t>
        <a:bodyPr/>
        <a:lstStyle/>
        <a:p>
          <a:endParaRPr lang="ru-RU"/>
        </a:p>
      </dgm:t>
    </dgm:pt>
    <dgm:pt modelId="{346186D8-5DDB-4605-A523-2C3B9F0BD7D3}" type="sibTrans" cxnId="{DCE9A46D-1933-4B8F-80E3-5EAF32419E5C}">
      <dgm:prSet/>
      <dgm:spPr/>
      <dgm:t>
        <a:bodyPr/>
        <a:lstStyle/>
        <a:p>
          <a:endParaRPr lang="ru-RU"/>
        </a:p>
      </dgm:t>
    </dgm:pt>
    <dgm:pt modelId="{F2ABC025-DD35-4800-9170-22DCBF92410A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Практика по Итоговая аттестация</a:t>
          </a:r>
          <a:endParaRPr lang="ru-RU" sz="900" b="0" i="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gm:t>
    </dgm:pt>
    <dgm:pt modelId="{75A2057D-4892-4BCD-A4E1-955D7A065873}" type="parTrans" cxnId="{3BE6B880-92F9-4B83-BBC8-A9E0C93F7A50}">
      <dgm:prSet/>
      <dgm:spPr/>
      <dgm:t>
        <a:bodyPr/>
        <a:lstStyle/>
        <a:p>
          <a:endParaRPr lang="ru-RU"/>
        </a:p>
      </dgm:t>
    </dgm:pt>
    <dgm:pt modelId="{B3AF5DB8-943E-4D89-A418-27ACBCB79850}" type="sibTrans" cxnId="{3BE6B880-92F9-4B83-BBC8-A9E0C93F7A50}">
      <dgm:prSet/>
      <dgm:spPr/>
      <dgm:t>
        <a:bodyPr/>
        <a:lstStyle/>
        <a:p>
          <a:endParaRPr lang="ru-RU"/>
        </a:p>
      </dgm:t>
    </dgm:pt>
    <dgm:pt modelId="{DCB0EFBD-3FBA-4BFD-AB8C-0125EC61A374}" type="pres">
      <dgm:prSet presAssocID="{7BA41C20-8140-4D22-B603-024C1C56FB2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E70D96-7BD3-48F3-A475-B7EADF9FD92D}" type="pres">
      <dgm:prSet presAssocID="{E3FF76E9-AA11-400E-ABEF-BC619239D508}" presName="compNode" presStyleCnt="0"/>
      <dgm:spPr/>
    </dgm:pt>
    <dgm:pt modelId="{E0D7A9E0-F6B2-4A43-8FAD-5337A302E7DB}" type="pres">
      <dgm:prSet presAssocID="{E3FF76E9-AA11-400E-ABEF-BC619239D508}" presName="aNode" presStyleLbl="bgShp" presStyleIdx="0" presStyleCnt="7" custLinFactNeighborX="-285" custLinFactNeighborY="-4167"/>
      <dgm:spPr/>
      <dgm:t>
        <a:bodyPr/>
        <a:lstStyle/>
        <a:p>
          <a:endParaRPr lang="ru-RU"/>
        </a:p>
      </dgm:t>
    </dgm:pt>
    <dgm:pt modelId="{2B57FFB6-1376-4DC6-9893-1D428781D477}" type="pres">
      <dgm:prSet presAssocID="{E3FF76E9-AA11-400E-ABEF-BC619239D508}" presName="textNode" presStyleLbl="bgShp" presStyleIdx="0" presStyleCnt="7"/>
      <dgm:spPr/>
      <dgm:t>
        <a:bodyPr/>
        <a:lstStyle/>
        <a:p>
          <a:endParaRPr lang="ru-RU"/>
        </a:p>
      </dgm:t>
    </dgm:pt>
    <dgm:pt modelId="{1A56BE0F-69DF-4B47-B809-E87719F727DE}" type="pres">
      <dgm:prSet presAssocID="{E3FF76E9-AA11-400E-ABEF-BC619239D508}" presName="compChildNode" presStyleCnt="0"/>
      <dgm:spPr/>
    </dgm:pt>
    <dgm:pt modelId="{07C7CAA2-35C5-4F0E-9A36-BAA607EDFCF7}" type="pres">
      <dgm:prSet presAssocID="{E3FF76E9-AA11-400E-ABEF-BC619239D508}" presName="theInnerList" presStyleCnt="0"/>
      <dgm:spPr/>
    </dgm:pt>
    <dgm:pt modelId="{FF472A84-ECB1-45C9-90E7-0EF55EE29112}" type="pres">
      <dgm:prSet presAssocID="{7A72CBDE-A789-40CC-914E-ED5D33173B30}" presName="childNode" presStyleLbl="node1" presStyleIdx="0" presStyleCnt="7" custScaleX="116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02ECB-D943-43D7-9E6C-E035E3CF6B9C}" type="pres">
      <dgm:prSet presAssocID="{E3FF76E9-AA11-400E-ABEF-BC619239D508}" presName="aSpace" presStyleCnt="0"/>
      <dgm:spPr/>
    </dgm:pt>
    <dgm:pt modelId="{5B4C90C7-F14E-4EA0-BC3D-CF7A4DF910D4}" type="pres">
      <dgm:prSet presAssocID="{3FD3B48D-E5B5-4BD6-B157-FB1667DE0AB8}" presName="compNode" presStyleCnt="0"/>
      <dgm:spPr/>
    </dgm:pt>
    <dgm:pt modelId="{54179FC4-6B03-45BD-BBDF-57A3594EE175}" type="pres">
      <dgm:prSet presAssocID="{3FD3B48D-E5B5-4BD6-B157-FB1667DE0AB8}" presName="aNode" presStyleLbl="bgShp" presStyleIdx="1" presStyleCnt="7"/>
      <dgm:spPr/>
      <dgm:t>
        <a:bodyPr/>
        <a:lstStyle/>
        <a:p>
          <a:endParaRPr lang="ru-RU"/>
        </a:p>
      </dgm:t>
    </dgm:pt>
    <dgm:pt modelId="{687C6BA7-C35D-454A-960B-B2A695C29BEB}" type="pres">
      <dgm:prSet presAssocID="{3FD3B48D-E5B5-4BD6-B157-FB1667DE0AB8}" presName="textNode" presStyleLbl="bgShp" presStyleIdx="1" presStyleCnt="7"/>
      <dgm:spPr/>
      <dgm:t>
        <a:bodyPr/>
        <a:lstStyle/>
        <a:p>
          <a:endParaRPr lang="ru-RU"/>
        </a:p>
      </dgm:t>
    </dgm:pt>
    <dgm:pt modelId="{4B49C901-6EB7-4FA8-A6F5-A21CED0F63D3}" type="pres">
      <dgm:prSet presAssocID="{3FD3B48D-E5B5-4BD6-B157-FB1667DE0AB8}" presName="compChildNode" presStyleCnt="0"/>
      <dgm:spPr/>
    </dgm:pt>
    <dgm:pt modelId="{48A65957-1D3E-4E2C-B2B3-38650D89D826}" type="pres">
      <dgm:prSet presAssocID="{3FD3B48D-E5B5-4BD6-B157-FB1667DE0AB8}" presName="theInnerList" presStyleCnt="0"/>
      <dgm:spPr/>
    </dgm:pt>
    <dgm:pt modelId="{EF18B697-BC4E-4CBC-8CA9-46D4661DC50D}" type="pres">
      <dgm:prSet presAssocID="{E1D7BCE9-361B-4FA7-B3EF-94793CF40BDF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96002-BB2D-453E-8489-90AD586EC264}" type="pres">
      <dgm:prSet presAssocID="{3FD3B48D-E5B5-4BD6-B157-FB1667DE0AB8}" presName="aSpace" presStyleCnt="0"/>
      <dgm:spPr/>
    </dgm:pt>
    <dgm:pt modelId="{6D973DE9-6F56-4C44-B390-82A099B40142}" type="pres">
      <dgm:prSet presAssocID="{5B8C5053-B66E-41CC-BBBC-38750EEB5BCA}" presName="compNode" presStyleCnt="0"/>
      <dgm:spPr/>
    </dgm:pt>
    <dgm:pt modelId="{F228CCCB-E8DC-42EA-A7AB-4227F9EEF53A}" type="pres">
      <dgm:prSet presAssocID="{5B8C5053-B66E-41CC-BBBC-38750EEB5BCA}" presName="aNode" presStyleLbl="bgShp" presStyleIdx="2" presStyleCnt="7"/>
      <dgm:spPr/>
      <dgm:t>
        <a:bodyPr/>
        <a:lstStyle/>
        <a:p>
          <a:endParaRPr lang="ru-RU"/>
        </a:p>
      </dgm:t>
    </dgm:pt>
    <dgm:pt modelId="{A8897848-FABA-4CA2-8B4D-F85B149C2D64}" type="pres">
      <dgm:prSet presAssocID="{5B8C5053-B66E-41CC-BBBC-38750EEB5BCA}" presName="textNode" presStyleLbl="bgShp" presStyleIdx="2" presStyleCnt="7"/>
      <dgm:spPr/>
      <dgm:t>
        <a:bodyPr/>
        <a:lstStyle/>
        <a:p>
          <a:endParaRPr lang="ru-RU"/>
        </a:p>
      </dgm:t>
    </dgm:pt>
    <dgm:pt modelId="{BD6BEC44-CC06-40D2-8D52-9710BA020CA4}" type="pres">
      <dgm:prSet presAssocID="{5B8C5053-B66E-41CC-BBBC-38750EEB5BCA}" presName="compChildNode" presStyleCnt="0"/>
      <dgm:spPr/>
    </dgm:pt>
    <dgm:pt modelId="{8A080D36-BFCB-4347-B8E4-037539A77937}" type="pres">
      <dgm:prSet presAssocID="{5B8C5053-B66E-41CC-BBBC-38750EEB5BCA}" presName="theInnerList" presStyleCnt="0"/>
      <dgm:spPr/>
    </dgm:pt>
    <dgm:pt modelId="{2E180113-975F-4850-B57C-6200CD67B0B8}" type="pres">
      <dgm:prSet presAssocID="{9E0A0511-73C0-4C15-BAF1-DAB75D21A853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35D2F-FA87-43AA-AA15-83D5A57B7AD1}" type="pres">
      <dgm:prSet presAssocID="{5B8C5053-B66E-41CC-BBBC-38750EEB5BCA}" presName="aSpace" presStyleCnt="0"/>
      <dgm:spPr/>
    </dgm:pt>
    <dgm:pt modelId="{C8095A0C-707A-43AA-AD56-03A7D95C9AFB}" type="pres">
      <dgm:prSet presAssocID="{B528FD68-DCF0-4B42-B9EB-66D6EA9CD8F0}" presName="compNode" presStyleCnt="0"/>
      <dgm:spPr/>
    </dgm:pt>
    <dgm:pt modelId="{6AAE75EE-9160-4682-9349-49A4C877751A}" type="pres">
      <dgm:prSet presAssocID="{B528FD68-DCF0-4B42-B9EB-66D6EA9CD8F0}" presName="aNode" presStyleLbl="bgShp" presStyleIdx="3" presStyleCnt="7"/>
      <dgm:spPr/>
      <dgm:t>
        <a:bodyPr/>
        <a:lstStyle/>
        <a:p>
          <a:endParaRPr lang="ru-RU"/>
        </a:p>
      </dgm:t>
    </dgm:pt>
    <dgm:pt modelId="{E3C264DA-7B9D-4034-A960-F8A765C4A26F}" type="pres">
      <dgm:prSet presAssocID="{B528FD68-DCF0-4B42-B9EB-66D6EA9CD8F0}" presName="textNode" presStyleLbl="bgShp" presStyleIdx="3" presStyleCnt="7"/>
      <dgm:spPr/>
      <dgm:t>
        <a:bodyPr/>
        <a:lstStyle/>
        <a:p>
          <a:endParaRPr lang="ru-RU"/>
        </a:p>
      </dgm:t>
    </dgm:pt>
    <dgm:pt modelId="{9CBEC214-1867-4BEF-A8A7-104741A763EF}" type="pres">
      <dgm:prSet presAssocID="{B528FD68-DCF0-4B42-B9EB-66D6EA9CD8F0}" presName="compChildNode" presStyleCnt="0"/>
      <dgm:spPr/>
    </dgm:pt>
    <dgm:pt modelId="{F954EECA-1AC7-45CC-84F0-0EA949A17B95}" type="pres">
      <dgm:prSet presAssocID="{B528FD68-DCF0-4B42-B9EB-66D6EA9CD8F0}" presName="theInnerList" presStyleCnt="0"/>
      <dgm:spPr/>
    </dgm:pt>
    <dgm:pt modelId="{878BD4EC-FA90-44A6-BCE1-B3025F2582CF}" type="pres">
      <dgm:prSet presAssocID="{486D16C5-1AAE-4DF5-A585-4D79044917CF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6D577-1AEC-4EC4-BDFD-47A1C6ED804F}" type="pres">
      <dgm:prSet presAssocID="{B528FD68-DCF0-4B42-B9EB-66D6EA9CD8F0}" presName="aSpace" presStyleCnt="0"/>
      <dgm:spPr/>
    </dgm:pt>
    <dgm:pt modelId="{2E59BC7C-188D-4F6A-B636-728A603425E5}" type="pres">
      <dgm:prSet presAssocID="{52B3F767-43ED-4D63-ADF7-F2714672FC67}" presName="compNode" presStyleCnt="0"/>
      <dgm:spPr/>
    </dgm:pt>
    <dgm:pt modelId="{CB8869BB-3DD1-4F06-B6D4-831A0683AFB7}" type="pres">
      <dgm:prSet presAssocID="{52B3F767-43ED-4D63-ADF7-F2714672FC67}" presName="aNode" presStyleLbl="bgShp" presStyleIdx="4" presStyleCnt="7" custLinFactNeighborX="285"/>
      <dgm:spPr/>
      <dgm:t>
        <a:bodyPr/>
        <a:lstStyle/>
        <a:p>
          <a:endParaRPr lang="ru-RU"/>
        </a:p>
      </dgm:t>
    </dgm:pt>
    <dgm:pt modelId="{ACF600AF-5D30-4E54-8CEE-6D0453FB2AD2}" type="pres">
      <dgm:prSet presAssocID="{52B3F767-43ED-4D63-ADF7-F2714672FC67}" presName="textNode" presStyleLbl="bgShp" presStyleIdx="4" presStyleCnt="7"/>
      <dgm:spPr/>
      <dgm:t>
        <a:bodyPr/>
        <a:lstStyle/>
        <a:p>
          <a:endParaRPr lang="ru-RU"/>
        </a:p>
      </dgm:t>
    </dgm:pt>
    <dgm:pt modelId="{25C4CFB4-36BA-49B5-AF49-F0DC70177E10}" type="pres">
      <dgm:prSet presAssocID="{52B3F767-43ED-4D63-ADF7-F2714672FC67}" presName="compChildNode" presStyleCnt="0"/>
      <dgm:spPr/>
    </dgm:pt>
    <dgm:pt modelId="{80B9CBFF-8DA0-445D-A6E0-DCDC0FAA0F9C}" type="pres">
      <dgm:prSet presAssocID="{52B3F767-43ED-4D63-ADF7-F2714672FC67}" presName="theInnerList" presStyleCnt="0"/>
      <dgm:spPr/>
    </dgm:pt>
    <dgm:pt modelId="{2297318B-0235-4781-83AA-3CB710623534}" type="pres">
      <dgm:prSet presAssocID="{708C26CC-A3F3-44F6-A2F6-D187F8768C98}" presName="childNode" presStyleLbl="node1" presStyleIdx="4" presStyleCnt="7" custScaleX="111263" custLinFactNeighborX="-375" custLinFactNeighborY="-1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78AA8E-3892-4E6E-AACC-B325070A3EBD}" type="pres">
      <dgm:prSet presAssocID="{52B3F767-43ED-4D63-ADF7-F2714672FC67}" presName="aSpace" presStyleCnt="0"/>
      <dgm:spPr/>
    </dgm:pt>
    <dgm:pt modelId="{80A97899-1CB0-4B48-A9AC-7E3CE927C2E2}" type="pres">
      <dgm:prSet presAssocID="{E15AF8A3-9FDC-4972-84C8-8EA61B96085A}" presName="compNode" presStyleCnt="0"/>
      <dgm:spPr/>
    </dgm:pt>
    <dgm:pt modelId="{AE7BF4FF-0C4A-4BCD-8EB4-0CF5607A0822}" type="pres">
      <dgm:prSet presAssocID="{E15AF8A3-9FDC-4972-84C8-8EA61B96085A}" presName="aNode" presStyleLbl="bgShp" presStyleIdx="5" presStyleCnt="7" custLinFactNeighborX="285"/>
      <dgm:spPr/>
      <dgm:t>
        <a:bodyPr/>
        <a:lstStyle/>
        <a:p>
          <a:endParaRPr lang="ru-RU"/>
        </a:p>
      </dgm:t>
    </dgm:pt>
    <dgm:pt modelId="{02D1B84E-ECD9-47BB-B17B-177261046D78}" type="pres">
      <dgm:prSet presAssocID="{E15AF8A3-9FDC-4972-84C8-8EA61B96085A}" presName="textNode" presStyleLbl="bgShp" presStyleIdx="5" presStyleCnt="7"/>
      <dgm:spPr/>
      <dgm:t>
        <a:bodyPr/>
        <a:lstStyle/>
        <a:p>
          <a:endParaRPr lang="ru-RU"/>
        </a:p>
      </dgm:t>
    </dgm:pt>
    <dgm:pt modelId="{5B6CFC38-D1E2-4803-9AA5-A6DDCABE5F6B}" type="pres">
      <dgm:prSet presAssocID="{E15AF8A3-9FDC-4972-84C8-8EA61B96085A}" presName="compChildNode" presStyleCnt="0"/>
      <dgm:spPr/>
    </dgm:pt>
    <dgm:pt modelId="{BEB67E5C-BD51-4430-BA78-82CCDCA2E05C}" type="pres">
      <dgm:prSet presAssocID="{E15AF8A3-9FDC-4972-84C8-8EA61B96085A}" presName="theInnerList" presStyleCnt="0"/>
      <dgm:spPr/>
    </dgm:pt>
    <dgm:pt modelId="{822448AF-8858-4623-9418-008E525FCE8F}" type="pres">
      <dgm:prSet presAssocID="{473F16C5-28C7-470B-BEC8-6CEE8CEF8F72}" presName="childNode" presStyleLbl="node1" presStyleIdx="5" presStyleCnt="7" custScaleX="124775" custLinFactNeighborX="-375" custLinFactNeighborY="-1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7441C-FE69-4343-A8CB-4EFD821D2C9E}" type="pres">
      <dgm:prSet presAssocID="{E15AF8A3-9FDC-4972-84C8-8EA61B96085A}" presName="aSpace" presStyleCnt="0"/>
      <dgm:spPr/>
    </dgm:pt>
    <dgm:pt modelId="{37FE5C16-C5AB-431B-AB91-95583024C51A}" type="pres">
      <dgm:prSet presAssocID="{A1A9F1B8-FB05-45E6-8E01-E4D4BCCD84D2}" presName="compNode" presStyleCnt="0"/>
      <dgm:spPr/>
    </dgm:pt>
    <dgm:pt modelId="{CA846803-EAC2-4968-9FF0-85E6584C87E7}" type="pres">
      <dgm:prSet presAssocID="{A1A9F1B8-FB05-45E6-8E01-E4D4BCCD84D2}" presName="aNode" presStyleLbl="bgShp" presStyleIdx="6" presStyleCnt="7" custScaleX="87608" custLinFactNeighborX="285"/>
      <dgm:spPr/>
      <dgm:t>
        <a:bodyPr/>
        <a:lstStyle/>
        <a:p>
          <a:endParaRPr lang="ru-RU"/>
        </a:p>
      </dgm:t>
    </dgm:pt>
    <dgm:pt modelId="{71BE6C6C-87C9-48FE-A25A-492AA1E98DE1}" type="pres">
      <dgm:prSet presAssocID="{A1A9F1B8-FB05-45E6-8E01-E4D4BCCD84D2}" presName="textNode" presStyleLbl="bgShp" presStyleIdx="6" presStyleCnt="7"/>
      <dgm:spPr/>
      <dgm:t>
        <a:bodyPr/>
        <a:lstStyle/>
        <a:p>
          <a:endParaRPr lang="ru-RU"/>
        </a:p>
      </dgm:t>
    </dgm:pt>
    <dgm:pt modelId="{F3DAD467-FC70-4EFD-98F4-9919AC23DB98}" type="pres">
      <dgm:prSet presAssocID="{A1A9F1B8-FB05-45E6-8E01-E4D4BCCD84D2}" presName="compChildNode" presStyleCnt="0"/>
      <dgm:spPr/>
    </dgm:pt>
    <dgm:pt modelId="{B28EDB1B-ACAB-4DFE-AC7C-65DC3B973BCA}" type="pres">
      <dgm:prSet presAssocID="{A1A9F1B8-FB05-45E6-8E01-E4D4BCCD84D2}" presName="theInnerList" presStyleCnt="0"/>
      <dgm:spPr/>
    </dgm:pt>
    <dgm:pt modelId="{DA47E235-88A3-47CB-85CE-9C72AFC80CA8}" type="pres">
      <dgm:prSet presAssocID="{F2ABC025-DD35-4800-9170-22DCBF92410A}" presName="childNode" presStyleLbl="node1" presStyleIdx="6" presStyleCnt="7" custLinFactNeighborX="-375" custLinFactNeighborY="-1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FA3E252-3D83-47B5-B537-010B6F3C79B7}" type="presOf" srcId="{7BA41C20-8140-4D22-B603-024C1C56FB24}" destId="{DCB0EFBD-3FBA-4BFD-AB8C-0125EC61A374}" srcOrd="0" destOrd="0" presId="urn:microsoft.com/office/officeart/2005/8/layout/lProcess2"/>
    <dgm:cxn modelId="{578824D8-2D8D-4532-835B-B0F5E10D51AD}" type="presOf" srcId="{3FD3B48D-E5B5-4BD6-B157-FB1667DE0AB8}" destId="{687C6BA7-C35D-454A-960B-B2A695C29BEB}" srcOrd="1" destOrd="0" presId="urn:microsoft.com/office/officeart/2005/8/layout/lProcess2"/>
    <dgm:cxn modelId="{45C3574E-A2DA-4EFA-8719-58198E0C016A}" type="presOf" srcId="{52B3F767-43ED-4D63-ADF7-F2714672FC67}" destId="{CB8869BB-3DD1-4F06-B6D4-831A0683AFB7}" srcOrd="0" destOrd="0" presId="urn:microsoft.com/office/officeart/2005/8/layout/lProcess2"/>
    <dgm:cxn modelId="{C71ED85A-64A7-48C1-AD68-806DC2013893}" type="presOf" srcId="{B528FD68-DCF0-4B42-B9EB-66D6EA9CD8F0}" destId="{E3C264DA-7B9D-4034-A960-F8A765C4A26F}" srcOrd="1" destOrd="0" presId="urn:microsoft.com/office/officeart/2005/8/layout/lProcess2"/>
    <dgm:cxn modelId="{9D23B81B-8DBC-4E19-AAD3-8C4AE8F68A97}" srcId="{7BA41C20-8140-4D22-B603-024C1C56FB24}" destId="{E3FF76E9-AA11-400E-ABEF-BC619239D508}" srcOrd="0" destOrd="0" parTransId="{820B49DA-E6FD-4ABB-AB22-C12B7DD4257C}" sibTransId="{2F76EC6C-1178-41CD-98B4-73BA7DABB6E1}"/>
    <dgm:cxn modelId="{A41CD8EE-69C9-4854-A27B-ACBAA811C662}" type="presOf" srcId="{B528FD68-DCF0-4B42-B9EB-66D6EA9CD8F0}" destId="{6AAE75EE-9160-4682-9349-49A4C877751A}" srcOrd="0" destOrd="0" presId="urn:microsoft.com/office/officeart/2005/8/layout/lProcess2"/>
    <dgm:cxn modelId="{DCE9A46D-1933-4B8F-80E3-5EAF32419E5C}" srcId="{7BA41C20-8140-4D22-B603-024C1C56FB24}" destId="{A1A9F1B8-FB05-45E6-8E01-E4D4BCCD84D2}" srcOrd="6" destOrd="0" parTransId="{61745478-F6F4-4BA6-97A4-E45740473C21}" sibTransId="{346186D8-5DDB-4605-A523-2C3B9F0BD7D3}"/>
    <dgm:cxn modelId="{80EA0984-48F1-44B7-A993-AC316670CFFC}" srcId="{3FD3B48D-E5B5-4BD6-B157-FB1667DE0AB8}" destId="{E1D7BCE9-361B-4FA7-B3EF-94793CF40BDF}" srcOrd="0" destOrd="0" parTransId="{84A54DA1-2133-43FE-A480-53D0437215E7}" sibTransId="{5FB20869-7258-42C1-B9D7-DB226085125D}"/>
    <dgm:cxn modelId="{31568B42-5071-41D5-A8F7-506F4FAE4360}" srcId="{5B8C5053-B66E-41CC-BBBC-38750EEB5BCA}" destId="{9E0A0511-73C0-4C15-BAF1-DAB75D21A853}" srcOrd="0" destOrd="0" parTransId="{7F1DC362-F0E0-40B7-B2E1-207E9B2707A8}" sibTransId="{DEA56336-6524-4939-9689-86860E5BEB07}"/>
    <dgm:cxn modelId="{D0BF0340-EA5E-4FD4-B5D5-57B8FF4D1801}" srcId="{7BA41C20-8140-4D22-B603-024C1C56FB24}" destId="{5B8C5053-B66E-41CC-BBBC-38750EEB5BCA}" srcOrd="2" destOrd="0" parTransId="{9A5C2D79-0EAD-45E8-BC2F-AC4145FFAC11}" sibTransId="{E135737A-2264-4142-9C67-38303267FBC9}"/>
    <dgm:cxn modelId="{EF48CD2F-D36A-4E34-B095-806271019D3D}" type="presOf" srcId="{E15AF8A3-9FDC-4972-84C8-8EA61B96085A}" destId="{02D1B84E-ECD9-47BB-B17B-177261046D78}" srcOrd="1" destOrd="0" presId="urn:microsoft.com/office/officeart/2005/8/layout/lProcess2"/>
    <dgm:cxn modelId="{C3E21563-0214-4CAB-A4C7-FB9051E99FBF}" type="presOf" srcId="{486D16C5-1AAE-4DF5-A585-4D79044917CF}" destId="{878BD4EC-FA90-44A6-BCE1-B3025F2582CF}" srcOrd="0" destOrd="0" presId="urn:microsoft.com/office/officeart/2005/8/layout/lProcess2"/>
    <dgm:cxn modelId="{40E87296-E3F5-441C-ABDD-007CACC485F4}" type="presOf" srcId="{E3FF76E9-AA11-400E-ABEF-BC619239D508}" destId="{E0D7A9E0-F6B2-4A43-8FAD-5337A302E7DB}" srcOrd="0" destOrd="0" presId="urn:microsoft.com/office/officeart/2005/8/layout/lProcess2"/>
    <dgm:cxn modelId="{CF3CDA29-D4A2-4689-AE67-86A4FC497E45}" type="presOf" srcId="{E3FF76E9-AA11-400E-ABEF-BC619239D508}" destId="{2B57FFB6-1376-4DC6-9893-1D428781D477}" srcOrd="1" destOrd="0" presId="urn:microsoft.com/office/officeart/2005/8/layout/lProcess2"/>
    <dgm:cxn modelId="{73A2B5E8-6F47-4F7D-A8A1-18D600FB4E04}" srcId="{7BA41C20-8140-4D22-B603-024C1C56FB24}" destId="{E15AF8A3-9FDC-4972-84C8-8EA61B96085A}" srcOrd="5" destOrd="0" parTransId="{1F44C96C-FD18-4D48-A0F4-3B50270C2C39}" sibTransId="{A80437F2-F1C2-4FFD-9BA9-E526220D11B6}"/>
    <dgm:cxn modelId="{D11F367B-4527-4C9D-AC01-FE276295C9C4}" srcId="{E15AF8A3-9FDC-4972-84C8-8EA61B96085A}" destId="{473F16C5-28C7-470B-BEC8-6CEE8CEF8F72}" srcOrd="0" destOrd="0" parTransId="{88BA3202-AE3C-4A3C-9A10-01544F486193}" sibTransId="{305A2F50-1AD8-4CCF-88A8-0ABEA2F87C07}"/>
    <dgm:cxn modelId="{A4CA54C3-60E0-4891-B35C-44FE9129779C}" type="presOf" srcId="{E15AF8A3-9FDC-4972-84C8-8EA61B96085A}" destId="{AE7BF4FF-0C4A-4BCD-8EB4-0CF5607A0822}" srcOrd="0" destOrd="0" presId="urn:microsoft.com/office/officeart/2005/8/layout/lProcess2"/>
    <dgm:cxn modelId="{7DA737F4-A901-4F92-9763-F603FBCE657B}" type="presOf" srcId="{52B3F767-43ED-4D63-ADF7-F2714672FC67}" destId="{ACF600AF-5D30-4E54-8CEE-6D0453FB2AD2}" srcOrd="1" destOrd="0" presId="urn:microsoft.com/office/officeart/2005/8/layout/lProcess2"/>
    <dgm:cxn modelId="{3BE6B880-92F9-4B83-BBC8-A9E0C93F7A50}" srcId="{A1A9F1B8-FB05-45E6-8E01-E4D4BCCD84D2}" destId="{F2ABC025-DD35-4800-9170-22DCBF92410A}" srcOrd="0" destOrd="0" parTransId="{75A2057D-4892-4BCD-A4E1-955D7A065873}" sibTransId="{B3AF5DB8-943E-4D89-A418-27ACBCB79850}"/>
    <dgm:cxn modelId="{B6922AE9-A6F5-4289-A66C-3E4207A4613F}" srcId="{7BA41C20-8140-4D22-B603-024C1C56FB24}" destId="{52B3F767-43ED-4D63-ADF7-F2714672FC67}" srcOrd="4" destOrd="0" parTransId="{4887CE7D-1799-4E60-8F56-8CC6089F89C5}" sibTransId="{E62B559A-96AB-474F-9782-09C28CA1A9CF}"/>
    <dgm:cxn modelId="{9354A532-79CF-4BEE-888B-B4450465338D}" type="presOf" srcId="{E1D7BCE9-361B-4FA7-B3EF-94793CF40BDF}" destId="{EF18B697-BC4E-4CBC-8CA9-46D4661DC50D}" srcOrd="0" destOrd="0" presId="urn:microsoft.com/office/officeart/2005/8/layout/lProcess2"/>
    <dgm:cxn modelId="{5501C264-6DEA-4CFD-887B-A1BDF2BA1137}" srcId="{52B3F767-43ED-4D63-ADF7-F2714672FC67}" destId="{708C26CC-A3F3-44F6-A2F6-D187F8768C98}" srcOrd="0" destOrd="0" parTransId="{836F4FA5-3572-4291-9A7C-E950F5561053}" sibTransId="{0458A121-332F-43E4-A913-BB009EF4948A}"/>
    <dgm:cxn modelId="{43F1C905-CB4D-4471-B66E-3644B7533AC1}" type="presOf" srcId="{5B8C5053-B66E-41CC-BBBC-38750EEB5BCA}" destId="{A8897848-FABA-4CA2-8B4D-F85B149C2D64}" srcOrd="1" destOrd="0" presId="urn:microsoft.com/office/officeart/2005/8/layout/lProcess2"/>
    <dgm:cxn modelId="{F2DB0B27-5912-4166-8CEB-707D4614FC54}" srcId="{E3FF76E9-AA11-400E-ABEF-BC619239D508}" destId="{7A72CBDE-A789-40CC-914E-ED5D33173B30}" srcOrd="0" destOrd="0" parTransId="{D9592308-B72B-429B-BB90-FA94B0A1CFFB}" sibTransId="{92EE5E72-B0A4-4C54-B962-7CC008F1234A}"/>
    <dgm:cxn modelId="{33FC0DE3-B194-414F-9151-32DBADFA8563}" srcId="{B528FD68-DCF0-4B42-B9EB-66D6EA9CD8F0}" destId="{486D16C5-1AAE-4DF5-A585-4D79044917CF}" srcOrd="0" destOrd="0" parTransId="{D726D645-012E-4E02-87AC-6F8D4C768CA8}" sibTransId="{E7AC08F7-F580-421D-9E09-3A533359FA0B}"/>
    <dgm:cxn modelId="{A0646CCD-6421-469C-AA97-523168E4C1E9}" type="presOf" srcId="{473F16C5-28C7-470B-BEC8-6CEE8CEF8F72}" destId="{822448AF-8858-4623-9418-008E525FCE8F}" srcOrd="0" destOrd="0" presId="urn:microsoft.com/office/officeart/2005/8/layout/lProcess2"/>
    <dgm:cxn modelId="{B0CDF323-EEEF-499A-918A-447B7D49AA82}" type="presOf" srcId="{3FD3B48D-E5B5-4BD6-B157-FB1667DE0AB8}" destId="{54179FC4-6B03-45BD-BBDF-57A3594EE175}" srcOrd="0" destOrd="0" presId="urn:microsoft.com/office/officeart/2005/8/layout/lProcess2"/>
    <dgm:cxn modelId="{0F690ED9-6A54-4530-93AB-4C9D6D4234A8}" type="presOf" srcId="{5B8C5053-B66E-41CC-BBBC-38750EEB5BCA}" destId="{F228CCCB-E8DC-42EA-A7AB-4227F9EEF53A}" srcOrd="0" destOrd="0" presId="urn:microsoft.com/office/officeart/2005/8/layout/lProcess2"/>
    <dgm:cxn modelId="{B7DBB0D7-C42B-46B7-9CBA-9D6F65F4BB73}" type="presOf" srcId="{708C26CC-A3F3-44F6-A2F6-D187F8768C98}" destId="{2297318B-0235-4781-83AA-3CB710623534}" srcOrd="0" destOrd="0" presId="urn:microsoft.com/office/officeart/2005/8/layout/lProcess2"/>
    <dgm:cxn modelId="{60EF562B-601F-434C-BBC3-79754F3A1A60}" type="presOf" srcId="{7A72CBDE-A789-40CC-914E-ED5D33173B30}" destId="{FF472A84-ECB1-45C9-90E7-0EF55EE29112}" srcOrd="0" destOrd="0" presId="urn:microsoft.com/office/officeart/2005/8/layout/lProcess2"/>
    <dgm:cxn modelId="{A7C06728-E777-4D32-BEF9-CE3D4D6F758A}" type="presOf" srcId="{F2ABC025-DD35-4800-9170-22DCBF92410A}" destId="{DA47E235-88A3-47CB-85CE-9C72AFC80CA8}" srcOrd="0" destOrd="0" presId="urn:microsoft.com/office/officeart/2005/8/layout/lProcess2"/>
    <dgm:cxn modelId="{4FC92651-4350-480E-88DD-2E9596D8C783}" type="presOf" srcId="{9E0A0511-73C0-4C15-BAF1-DAB75D21A853}" destId="{2E180113-975F-4850-B57C-6200CD67B0B8}" srcOrd="0" destOrd="0" presId="urn:microsoft.com/office/officeart/2005/8/layout/lProcess2"/>
    <dgm:cxn modelId="{6955D0BD-48ED-4F29-B6DB-FE259FA44D17}" type="presOf" srcId="{A1A9F1B8-FB05-45E6-8E01-E4D4BCCD84D2}" destId="{71BE6C6C-87C9-48FE-A25A-492AA1E98DE1}" srcOrd="1" destOrd="0" presId="urn:microsoft.com/office/officeart/2005/8/layout/lProcess2"/>
    <dgm:cxn modelId="{077A2EB8-F8D9-4768-B79A-F8D15401D925}" type="presOf" srcId="{A1A9F1B8-FB05-45E6-8E01-E4D4BCCD84D2}" destId="{CA846803-EAC2-4968-9FF0-85E6584C87E7}" srcOrd="0" destOrd="0" presId="urn:microsoft.com/office/officeart/2005/8/layout/lProcess2"/>
    <dgm:cxn modelId="{AAF81375-8BCC-4F51-8333-07EC771D558A}" srcId="{7BA41C20-8140-4D22-B603-024C1C56FB24}" destId="{3FD3B48D-E5B5-4BD6-B157-FB1667DE0AB8}" srcOrd="1" destOrd="0" parTransId="{43DB01D8-C17F-44DA-803E-103D030AB996}" sibTransId="{83ADF389-2D60-4C5B-8FDF-7E0DA41D59C2}"/>
    <dgm:cxn modelId="{83AD0FE7-833B-4B70-B5BE-78834D5BD578}" srcId="{7BA41C20-8140-4D22-B603-024C1C56FB24}" destId="{B528FD68-DCF0-4B42-B9EB-66D6EA9CD8F0}" srcOrd="3" destOrd="0" parTransId="{860F11E2-5606-4E29-BB3C-583BDBAD3A84}" sibTransId="{FC15D3C6-4B5A-4912-9FCA-CAB948400A54}"/>
    <dgm:cxn modelId="{4E7A3AAB-DEA5-49A8-8F5D-83ED2BB08D1C}" type="presParOf" srcId="{DCB0EFBD-3FBA-4BFD-AB8C-0125EC61A374}" destId="{15E70D96-7BD3-48F3-A475-B7EADF9FD92D}" srcOrd="0" destOrd="0" presId="urn:microsoft.com/office/officeart/2005/8/layout/lProcess2"/>
    <dgm:cxn modelId="{BC1F7DD0-6A99-4B8D-AE15-2E2DB8F354FD}" type="presParOf" srcId="{15E70D96-7BD3-48F3-A475-B7EADF9FD92D}" destId="{E0D7A9E0-F6B2-4A43-8FAD-5337A302E7DB}" srcOrd="0" destOrd="0" presId="urn:microsoft.com/office/officeart/2005/8/layout/lProcess2"/>
    <dgm:cxn modelId="{0AC563A2-E7C4-4C61-9B5E-99248835D8EF}" type="presParOf" srcId="{15E70D96-7BD3-48F3-A475-B7EADF9FD92D}" destId="{2B57FFB6-1376-4DC6-9893-1D428781D477}" srcOrd="1" destOrd="0" presId="urn:microsoft.com/office/officeart/2005/8/layout/lProcess2"/>
    <dgm:cxn modelId="{49A2DC6F-92EF-4736-A30F-8F05B199B33D}" type="presParOf" srcId="{15E70D96-7BD3-48F3-A475-B7EADF9FD92D}" destId="{1A56BE0F-69DF-4B47-B809-E87719F727DE}" srcOrd="2" destOrd="0" presId="urn:microsoft.com/office/officeart/2005/8/layout/lProcess2"/>
    <dgm:cxn modelId="{36E2E817-0A40-4A3F-8875-5CB6CF46B026}" type="presParOf" srcId="{1A56BE0F-69DF-4B47-B809-E87719F727DE}" destId="{07C7CAA2-35C5-4F0E-9A36-BAA607EDFCF7}" srcOrd="0" destOrd="0" presId="urn:microsoft.com/office/officeart/2005/8/layout/lProcess2"/>
    <dgm:cxn modelId="{A5BD1A8B-0051-49FA-936D-084EF96574B2}" type="presParOf" srcId="{07C7CAA2-35C5-4F0E-9A36-BAA607EDFCF7}" destId="{FF472A84-ECB1-45C9-90E7-0EF55EE29112}" srcOrd="0" destOrd="0" presId="urn:microsoft.com/office/officeart/2005/8/layout/lProcess2"/>
    <dgm:cxn modelId="{F723F4A6-8198-4AF3-921C-D863C39E89ED}" type="presParOf" srcId="{DCB0EFBD-3FBA-4BFD-AB8C-0125EC61A374}" destId="{83502ECB-D943-43D7-9E6C-E035E3CF6B9C}" srcOrd="1" destOrd="0" presId="urn:microsoft.com/office/officeart/2005/8/layout/lProcess2"/>
    <dgm:cxn modelId="{1122E7DD-AD1F-4732-8ACC-F53CC53E6F93}" type="presParOf" srcId="{DCB0EFBD-3FBA-4BFD-AB8C-0125EC61A374}" destId="{5B4C90C7-F14E-4EA0-BC3D-CF7A4DF910D4}" srcOrd="2" destOrd="0" presId="urn:microsoft.com/office/officeart/2005/8/layout/lProcess2"/>
    <dgm:cxn modelId="{1D6E325C-E271-479B-8B94-3EBB5DD665C7}" type="presParOf" srcId="{5B4C90C7-F14E-4EA0-BC3D-CF7A4DF910D4}" destId="{54179FC4-6B03-45BD-BBDF-57A3594EE175}" srcOrd="0" destOrd="0" presId="urn:microsoft.com/office/officeart/2005/8/layout/lProcess2"/>
    <dgm:cxn modelId="{A18C6A80-CB71-4A32-9B20-FB36DE0BABA0}" type="presParOf" srcId="{5B4C90C7-F14E-4EA0-BC3D-CF7A4DF910D4}" destId="{687C6BA7-C35D-454A-960B-B2A695C29BEB}" srcOrd="1" destOrd="0" presId="urn:microsoft.com/office/officeart/2005/8/layout/lProcess2"/>
    <dgm:cxn modelId="{F43DA4AC-5437-4C58-9F0C-77465F1E8FFF}" type="presParOf" srcId="{5B4C90C7-F14E-4EA0-BC3D-CF7A4DF910D4}" destId="{4B49C901-6EB7-4FA8-A6F5-A21CED0F63D3}" srcOrd="2" destOrd="0" presId="urn:microsoft.com/office/officeart/2005/8/layout/lProcess2"/>
    <dgm:cxn modelId="{2EED978F-1E9D-4B42-8D88-522B64529F7E}" type="presParOf" srcId="{4B49C901-6EB7-4FA8-A6F5-A21CED0F63D3}" destId="{48A65957-1D3E-4E2C-B2B3-38650D89D826}" srcOrd="0" destOrd="0" presId="urn:microsoft.com/office/officeart/2005/8/layout/lProcess2"/>
    <dgm:cxn modelId="{A40F31B5-784B-4E3D-9181-90EBE30E7BA8}" type="presParOf" srcId="{48A65957-1D3E-4E2C-B2B3-38650D89D826}" destId="{EF18B697-BC4E-4CBC-8CA9-46D4661DC50D}" srcOrd="0" destOrd="0" presId="urn:microsoft.com/office/officeart/2005/8/layout/lProcess2"/>
    <dgm:cxn modelId="{215FF6A7-6DD3-454D-90AE-4546D393A8C4}" type="presParOf" srcId="{DCB0EFBD-3FBA-4BFD-AB8C-0125EC61A374}" destId="{16A96002-BB2D-453E-8489-90AD586EC264}" srcOrd="3" destOrd="0" presId="urn:microsoft.com/office/officeart/2005/8/layout/lProcess2"/>
    <dgm:cxn modelId="{307E8382-7834-41D7-8FBC-FC91E8962DBA}" type="presParOf" srcId="{DCB0EFBD-3FBA-4BFD-AB8C-0125EC61A374}" destId="{6D973DE9-6F56-4C44-B390-82A099B40142}" srcOrd="4" destOrd="0" presId="urn:microsoft.com/office/officeart/2005/8/layout/lProcess2"/>
    <dgm:cxn modelId="{F99E2D6B-7333-4DD2-BA72-501F3427871B}" type="presParOf" srcId="{6D973DE9-6F56-4C44-B390-82A099B40142}" destId="{F228CCCB-E8DC-42EA-A7AB-4227F9EEF53A}" srcOrd="0" destOrd="0" presId="urn:microsoft.com/office/officeart/2005/8/layout/lProcess2"/>
    <dgm:cxn modelId="{00871402-5A61-413A-96FB-491CC70E13F1}" type="presParOf" srcId="{6D973DE9-6F56-4C44-B390-82A099B40142}" destId="{A8897848-FABA-4CA2-8B4D-F85B149C2D64}" srcOrd="1" destOrd="0" presId="urn:microsoft.com/office/officeart/2005/8/layout/lProcess2"/>
    <dgm:cxn modelId="{F146FC39-0F5C-4C5E-9061-4FBEC98B29EA}" type="presParOf" srcId="{6D973DE9-6F56-4C44-B390-82A099B40142}" destId="{BD6BEC44-CC06-40D2-8D52-9710BA020CA4}" srcOrd="2" destOrd="0" presId="urn:microsoft.com/office/officeart/2005/8/layout/lProcess2"/>
    <dgm:cxn modelId="{EB349CDC-80C2-48E9-B91E-28C481B9AE87}" type="presParOf" srcId="{BD6BEC44-CC06-40D2-8D52-9710BA020CA4}" destId="{8A080D36-BFCB-4347-B8E4-037539A77937}" srcOrd="0" destOrd="0" presId="urn:microsoft.com/office/officeart/2005/8/layout/lProcess2"/>
    <dgm:cxn modelId="{15F17628-D1DC-4001-A494-FCD4C0BDE1C9}" type="presParOf" srcId="{8A080D36-BFCB-4347-B8E4-037539A77937}" destId="{2E180113-975F-4850-B57C-6200CD67B0B8}" srcOrd="0" destOrd="0" presId="urn:microsoft.com/office/officeart/2005/8/layout/lProcess2"/>
    <dgm:cxn modelId="{08A983A7-47CB-4CD9-A9CC-69F076BA45E7}" type="presParOf" srcId="{DCB0EFBD-3FBA-4BFD-AB8C-0125EC61A374}" destId="{FDD35D2F-FA87-43AA-AA15-83D5A57B7AD1}" srcOrd="5" destOrd="0" presId="urn:microsoft.com/office/officeart/2005/8/layout/lProcess2"/>
    <dgm:cxn modelId="{86EFA761-A628-4F69-9A87-F93E8D30E274}" type="presParOf" srcId="{DCB0EFBD-3FBA-4BFD-AB8C-0125EC61A374}" destId="{C8095A0C-707A-43AA-AD56-03A7D95C9AFB}" srcOrd="6" destOrd="0" presId="urn:microsoft.com/office/officeart/2005/8/layout/lProcess2"/>
    <dgm:cxn modelId="{E02AAD64-3381-4A35-8015-75CC01841267}" type="presParOf" srcId="{C8095A0C-707A-43AA-AD56-03A7D95C9AFB}" destId="{6AAE75EE-9160-4682-9349-49A4C877751A}" srcOrd="0" destOrd="0" presId="urn:microsoft.com/office/officeart/2005/8/layout/lProcess2"/>
    <dgm:cxn modelId="{D382C915-4404-465C-A179-5B83C1D657A3}" type="presParOf" srcId="{C8095A0C-707A-43AA-AD56-03A7D95C9AFB}" destId="{E3C264DA-7B9D-4034-A960-F8A765C4A26F}" srcOrd="1" destOrd="0" presId="urn:microsoft.com/office/officeart/2005/8/layout/lProcess2"/>
    <dgm:cxn modelId="{77DADABA-6F06-439C-83F4-72C9A0FE5A74}" type="presParOf" srcId="{C8095A0C-707A-43AA-AD56-03A7D95C9AFB}" destId="{9CBEC214-1867-4BEF-A8A7-104741A763EF}" srcOrd="2" destOrd="0" presId="urn:microsoft.com/office/officeart/2005/8/layout/lProcess2"/>
    <dgm:cxn modelId="{B547FE18-37AC-49EB-A969-F04DD153EFCB}" type="presParOf" srcId="{9CBEC214-1867-4BEF-A8A7-104741A763EF}" destId="{F954EECA-1AC7-45CC-84F0-0EA949A17B95}" srcOrd="0" destOrd="0" presId="urn:microsoft.com/office/officeart/2005/8/layout/lProcess2"/>
    <dgm:cxn modelId="{85037395-A4CC-4D09-B9D5-72C0D09695A8}" type="presParOf" srcId="{F954EECA-1AC7-45CC-84F0-0EA949A17B95}" destId="{878BD4EC-FA90-44A6-BCE1-B3025F2582CF}" srcOrd="0" destOrd="0" presId="urn:microsoft.com/office/officeart/2005/8/layout/lProcess2"/>
    <dgm:cxn modelId="{5E1DE687-4237-4531-A7B1-1D45D3A3446B}" type="presParOf" srcId="{DCB0EFBD-3FBA-4BFD-AB8C-0125EC61A374}" destId="{7EA6D577-1AEC-4EC4-BDFD-47A1C6ED804F}" srcOrd="7" destOrd="0" presId="urn:microsoft.com/office/officeart/2005/8/layout/lProcess2"/>
    <dgm:cxn modelId="{45C56BE3-AE5C-44DB-AA32-11B1C166C495}" type="presParOf" srcId="{DCB0EFBD-3FBA-4BFD-AB8C-0125EC61A374}" destId="{2E59BC7C-188D-4F6A-B636-728A603425E5}" srcOrd="8" destOrd="0" presId="urn:microsoft.com/office/officeart/2005/8/layout/lProcess2"/>
    <dgm:cxn modelId="{E72EE1FD-7700-4AD1-88C9-E7FB6C891C2A}" type="presParOf" srcId="{2E59BC7C-188D-4F6A-B636-728A603425E5}" destId="{CB8869BB-3DD1-4F06-B6D4-831A0683AFB7}" srcOrd="0" destOrd="0" presId="urn:microsoft.com/office/officeart/2005/8/layout/lProcess2"/>
    <dgm:cxn modelId="{AD3B5461-6C67-425F-A3EA-5DEE5AA162FB}" type="presParOf" srcId="{2E59BC7C-188D-4F6A-B636-728A603425E5}" destId="{ACF600AF-5D30-4E54-8CEE-6D0453FB2AD2}" srcOrd="1" destOrd="0" presId="urn:microsoft.com/office/officeart/2005/8/layout/lProcess2"/>
    <dgm:cxn modelId="{4FF6E7A8-6C44-44C6-8311-BF2B2D468799}" type="presParOf" srcId="{2E59BC7C-188D-4F6A-B636-728A603425E5}" destId="{25C4CFB4-36BA-49B5-AF49-F0DC70177E10}" srcOrd="2" destOrd="0" presId="urn:microsoft.com/office/officeart/2005/8/layout/lProcess2"/>
    <dgm:cxn modelId="{C74BFEA0-B3B0-484C-9226-8CF69D54A1B3}" type="presParOf" srcId="{25C4CFB4-36BA-49B5-AF49-F0DC70177E10}" destId="{80B9CBFF-8DA0-445D-A6E0-DCDC0FAA0F9C}" srcOrd="0" destOrd="0" presId="urn:microsoft.com/office/officeart/2005/8/layout/lProcess2"/>
    <dgm:cxn modelId="{5AF69F54-192E-4587-9BEB-462FF0515AF6}" type="presParOf" srcId="{80B9CBFF-8DA0-445D-A6E0-DCDC0FAA0F9C}" destId="{2297318B-0235-4781-83AA-3CB710623534}" srcOrd="0" destOrd="0" presId="urn:microsoft.com/office/officeart/2005/8/layout/lProcess2"/>
    <dgm:cxn modelId="{9610D517-936E-4A65-9C66-0108375D195C}" type="presParOf" srcId="{DCB0EFBD-3FBA-4BFD-AB8C-0125EC61A374}" destId="{2D78AA8E-3892-4E6E-AACC-B325070A3EBD}" srcOrd="9" destOrd="0" presId="urn:microsoft.com/office/officeart/2005/8/layout/lProcess2"/>
    <dgm:cxn modelId="{387DE16B-0111-4BC4-8480-8128A5FE0564}" type="presParOf" srcId="{DCB0EFBD-3FBA-4BFD-AB8C-0125EC61A374}" destId="{80A97899-1CB0-4B48-A9AC-7E3CE927C2E2}" srcOrd="10" destOrd="0" presId="urn:microsoft.com/office/officeart/2005/8/layout/lProcess2"/>
    <dgm:cxn modelId="{83E9426B-4C82-4BED-9747-EEBBED6B75C4}" type="presParOf" srcId="{80A97899-1CB0-4B48-A9AC-7E3CE927C2E2}" destId="{AE7BF4FF-0C4A-4BCD-8EB4-0CF5607A0822}" srcOrd="0" destOrd="0" presId="urn:microsoft.com/office/officeart/2005/8/layout/lProcess2"/>
    <dgm:cxn modelId="{CB72C5A7-CFC5-49EF-936A-C1C89DC5A871}" type="presParOf" srcId="{80A97899-1CB0-4B48-A9AC-7E3CE927C2E2}" destId="{02D1B84E-ECD9-47BB-B17B-177261046D78}" srcOrd="1" destOrd="0" presId="urn:microsoft.com/office/officeart/2005/8/layout/lProcess2"/>
    <dgm:cxn modelId="{32A451B8-84D1-4C13-92EC-425674679782}" type="presParOf" srcId="{80A97899-1CB0-4B48-A9AC-7E3CE927C2E2}" destId="{5B6CFC38-D1E2-4803-9AA5-A6DDCABE5F6B}" srcOrd="2" destOrd="0" presId="urn:microsoft.com/office/officeart/2005/8/layout/lProcess2"/>
    <dgm:cxn modelId="{5333416E-643A-494C-9FA4-057CEA329FAB}" type="presParOf" srcId="{5B6CFC38-D1E2-4803-9AA5-A6DDCABE5F6B}" destId="{BEB67E5C-BD51-4430-BA78-82CCDCA2E05C}" srcOrd="0" destOrd="0" presId="urn:microsoft.com/office/officeart/2005/8/layout/lProcess2"/>
    <dgm:cxn modelId="{D010EB92-A616-49A2-9EDE-D1132A059DFC}" type="presParOf" srcId="{BEB67E5C-BD51-4430-BA78-82CCDCA2E05C}" destId="{822448AF-8858-4623-9418-008E525FCE8F}" srcOrd="0" destOrd="0" presId="urn:microsoft.com/office/officeart/2005/8/layout/lProcess2"/>
    <dgm:cxn modelId="{76D553F7-08F2-440E-BCB9-67E8E88D9466}" type="presParOf" srcId="{DCB0EFBD-3FBA-4BFD-AB8C-0125EC61A374}" destId="{A807441C-FE69-4343-A8CB-4EFD821D2C9E}" srcOrd="11" destOrd="0" presId="urn:microsoft.com/office/officeart/2005/8/layout/lProcess2"/>
    <dgm:cxn modelId="{8EE7C35F-B3DE-4306-86AC-9EEBA630B401}" type="presParOf" srcId="{DCB0EFBD-3FBA-4BFD-AB8C-0125EC61A374}" destId="{37FE5C16-C5AB-431B-AB91-95583024C51A}" srcOrd="12" destOrd="0" presId="urn:microsoft.com/office/officeart/2005/8/layout/lProcess2"/>
    <dgm:cxn modelId="{09E708FF-8A2B-4323-8A8B-6B5D7CB711BB}" type="presParOf" srcId="{37FE5C16-C5AB-431B-AB91-95583024C51A}" destId="{CA846803-EAC2-4968-9FF0-85E6584C87E7}" srcOrd="0" destOrd="0" presId="urn:microsoft.com/office/officeart/2005/8/layout/lProcess2"/>
    <dgm:cxn modelId="{C28F2860-13C7-4D16-B184-1967ABF69088}" type="presParOf" srcId="{37FE5C16-C5AB-431B-AB91-95583024C51A}" destId="{71BE6C6C-87C9-48FE-A25A-492AA1E98DE1}" srcOrd="1" destOrd="0" presId="urn:microsoft.com/office/officeart/2005/8/layout/lProcess2"/>
    <dgm:cxn modelId="{C07B32A9-0DB8-456E-BA6A-9E541B26CE98}" type="presParOf" srcId="{37FE5C16-C5AB-431B-AB91-95583024C51A}" destId="{F3DAD467-FC70-4EFD-98F4-9919AC23DB98}" srcOrd="2" destOrd="0" presId="urn:microsoft.com/office/officeart/2005/8/layout/lProcess2"/>
    <dgm:cxn modelId="{64079F9D-8041-47EA-AACB-0D751BDDF02D}" type="presParOf" srcId="{F3DAD467-FC70-4EFD-98F4-9919AC23DB98}" destId="{B28EDB1B-ACAB-4DFE-AC7C-65DC3B973BCA}" srcOrd="0" destOrd="0" presId="urn:microsoft.com/office/officeart/2005/8/layout/lProcess2"/>
    <dgm:cxn modelId="{EB36499D-9616-466B-8DDA-747FAC50D31A}" type="presParOf" srcId="{B28EDB1B-ACAB-4DFE-AC7C-65DC3B973BCA}" destId="{DA47E235-88A3-47CB-85CE-9C72AFC80CA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A41C20-8140-4D22-B603-024C1C56FB24}" type="doc">
      <dgm:prSet loTypeId="urn:microsoft.com/office/officeart/2005/8/layout/lProcess2" loCatId="relationship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E3FF76E9-AA11-400E-ABEF-BC619239D508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1</a:t>
          </a:r>
        </a:p>
      </dgm:t>
    </dgm:pt>
    <dgm:pt modelId="{820B49DA-E6FD-4ABB-AB22-C12B7DD4257C}" type="parTrans" cxnId="{9D23B81B-8DBC-4E19-AAD3-8C4AE8F68A9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F76EC6C-1178-41CD-98B4-73BA7DABB6E1}" type="sibTrans" cxnId="{9D23B81B-8DBC-4E19-AAD3-8C4AE8F68A9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A72CBDE-A789-40CC-914E-ED5D33173B30}">
      <dgm:prSet phldrT="[Текст]" custT="1"/>
      <dgm:spPr/>
      <dgm:t>
        <a:bodyPr/>
        <a:lstStyle/>
        <a:p>
          <a:r>
            <a:rPr lang="ru-RU" sz="900" b="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  <a:cs typeface="Arial" pitchFamily="34" charset="0"/>
            </a:rPr>
            <a:t>Цифровое  моделирование химико-технологических процессов</a:t>
          </a:r>
          <a:endParaRPr lang="ru-RU" sz="900" b="0" i="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gm:t>
    </dgm:pt>
    <dgm:pt modelId="{D9592308-B72B-429B-BB90-FA94B0A1CFFB}" type="parTrans" cxnId="{F2DB0B27-5912-4166-8CEB-707D4614FC5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2EE5E72-B0A4-4C54-B962-7CC008F1234A}" type="sibTrans" cxnId="{F2DB0B27-5912-4166-8CEB-707D4614FC5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FD3B48D-E5B5-4BD6-B157-FB1667DE0AB8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2</a:t>
          </a:r>
        </a:p>
      </dgm:t>
    </dgm:pt>
    <dgm:pt modelId="{43DB01D8-C17F-44DA-803E-103D030AB996}" type="parTrans" cxnId="{AAF81375-8BCC-4F51-8333-07EC771D558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3ADF389-2D60-4C5B-8FDF-7E0DA41D59C2}" type="sibTrans" cxnId="{AAF81375-8BCC-4F51-8333-07EC771D558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1D7BCE9-361B-4FA7-B3EF-94793CF40BDF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  <a:cs typeface="Arial" pitchFamily="34" charset="0"/>
            </a:rPr>
            <a:t>Управление </a:t>
          </a:r>
          <a:r>
            <a:rPr lang="ru-RU" sz="900" dirty="0" err="1" smtClean="0">
              <a:solidFill>
                <a:schemeClr val="tx1"/>
              </a:solidFill>
              <a:latin typeface="Roboto Light" pitchFamily="2" charset="0"/>
              <a:ea typeface="Roboto Light" pitchFamily="2" charset="0"/>
              <a:cs typeface="Arial" pitchFamily="34" charset="0"/>
            </a:rPr>
            <a:t>инновацион-ными</a:t>
          </a:r>
          <a:r>
            <a:rPr lang="ru-RU" sz="9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  <a:cs typeface="Arial" pitchFamily="34" charset="0"/>
            </a:rPr>
            <a:t> проектами</a:t>
          </a:r>
          <a:endParaRPr lang="ru-RU" sz="900" b="0" i="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gm:t>
    </dgm:pt>
    <dgm:pt modelId="{84A54DA1-2133-43FE-A480-53D0437215E7}" type="parTrans" cxnId="{80EA0984-48F1-44B7-A993-AC316670CFF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FB20869-7258-42C1-B9D7-DB226085125D}" type="sibTrans" cxnId="{80EA0984-48F1-44B7-A993-AC316670CFF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B8C5053-B66E-41CC-BBBC-38750EEB5BCA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3</a:t>
          </a:r>
        </a:p>
      </dgm:t>
    </dgm:pt>
    <dgm:pt modelId="{9A5C2D79-0EAD-45E8-BC2F-AC4145FFAC11}" type="parTrans" cxnId="{D0BF0340-EA5E-4FD4-B5D5-57B8FF4D180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135737A-2264-4142-9C67-38303267FBC9}" type="sibTrans" cxnId="{D0BF0340-EA5E-4FD4-B5D5-57B8FF4D1801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E0A0511-73C0-4C15-BAF1-DAB75D21A853}">
      <dgm:prSet phldrT="[Текст]" custT="1"/>
      <dgm:spPr/>
      <dgm:t>
        <a:bodyPr/>
        <a:lstStyle/>
        <a:p>
          <a:r>
            <a:rPr lang="ru-RU" sz="9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  <a:cs typeface="Arial" pitchFamily="34" charset="0"/>
            </a:rPr>
            <a:t>Цифровая экология</a:t>
          </a:r>
          <a:endParaRPr lang="ru-RU" sz="900" b="0" i="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gm:t>
    </dgm:pt>
    <dgm:pt modelId="{7F1DC362-F0E0-40B7-B2E1-207E9B2707A8}" type="parTrans" cxnId="{31568B42-5071-41D5-A8F7-506F4FAE436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EA56336-6524-4939-9689-86860E5BEB07}" type="sibTrans" cxnId="{31568B42-5071-41D5-A8F7-506F4FAE4360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528FD68-DCF0-4B42-B9EB-66D6EA9CD8F0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4</a:t>
          </a:r>
        </a:p>
      </dgm:t>
    </dgm:pt>
    <dgm:pt modelId="{860F11E2-5606-4E29-BB3C-583BDBAD3A84}" type="parTrans" cxnId="{83AD0FE7-833B-4B70-B5BE-78834D5BD57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C15D3C6-4B5A-4912-9FCA-CAB948400A54}" type="sibTrans" cxnId="{83AD0FE7-833B-4B70-B5BE-78834D5BD57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86D16C5-1AAE-4DF5-A585-4D79044917CF}">
      <dgm:prSet phldrT="[Текст]" custT="1"/>
      <dgm:spPr/>
      <dgm:t>
        <a:bodyPr/>
        <a:lstStyle/>
        <a:p>
          <a:r>
            <a:rPr lang="ru-RU" sz="900" b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  <a:cs typeface="Arial" pitchFamily="34" charset="0"/>
            </a:rPr>
            <a:t>Информаци-онная</a:t>
          </a:r>
          <a:r>
            <a:rPr lang="ru-RU" sz="900" b="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  <a:cs typeface="Arial" pitchFamily="34" charset="0"/>
            </a:rPr>
            <a:t> безопасность химических производств</a:t>
          </a:r>
          <a:endParaRPr lang="ru-RU" sz="900" b="0" i="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gm:t>
    </dgm:pt>
    <dgm:pt modelId="{D726D645-012E-4E02-87AC-6F8D4C768CA8}" type="parTrans" cxnId="{33FC0DE3-B194-414F-9151-32DBADFA856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7AC08F7-F580-421D-9E09-3A533359FA0B}" type="sibTrans" cxnId="{33FC0DE3-B194-414F-9151-32DBADFA856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2B3F767-43ED-4D63-ADF7-F2714672FC67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5</a:t>
          </a:r>
          <a:endParaRPr lang="ru-RU" sz="1400" dirty="0">
            <a:solidFill>
              <a:schemeClr val="tx1"/>
            </a:solidFill>
            <a:latin typeface="Roboto Light" panose="02000000000000000000" pitchFamily="2" charset="0"/>
            <a:ea typeface="Roboto Light" panose="02000000000000000000" pitchFamily="2" charset="0"/>
          </a:endParaRPr>
        </a:p>
      </dgm:t>
    </dgm:pt>
    <dgm:pt modelId="{4887CE7D-1799-4E60-8F56-8CC6089F89C5}" type="parTrans" cxnId="{B6922AE9-A6F5-4289-A66C-3E4207A4613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62B559A-96AB-474F-9782-09C28CA1A9CF}" type="sibTrans" cxnId="{B6922AE9-A6F5-4289-A66C-3E4207A4613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08C26CC-A3F3-44F6-A2F6-D187F8768C98}">
      <dgm:prSet phldrT="[Текст]" custT="1"/>
      <dgm:spPr/>
      <dgm:t>
        <a:bodyPr/>
        <a:lstStyle/>
        <a:p>
          <a:r>
            <a:rPr lang="ru-RU" sz="900" b="0" i="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  <a:cs typeface="Arial" pitchFamily="34" charset="0"/>
            </a:rPr>
            <a:t>Практика по получению опыта </a:t>
          </a:r>
          <a:endParaRPr lang="ru-RU" sz="900" b="0" i="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gm:t>
    </dgm:pt>
    <dgm:pt modelId="{836F4FA5-3572-4291-9A7C-E950F5561053}" type="parTrans" cxnId="{5501C264-6DEA-4CFD-887B-A1BDF2BA113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458A121-332F-43E4-A913-BB009EF4948A}" type="sibTrans" cxnId="{5501C264-6DEA-4CFD-887B-A1BDF2BA113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CB0EFBD-3FBA-4BFD-AB8C-0125EC61A374}" type="pres">
      <dgm:prSet presAssocID="{7BA41C20-8140-4D22-B603-024C1C56FB2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E70D96-7BD3-48F3-A475-B7EADF9FD92D}" type="pres">
      <dgm:prSet presAssocID="{E3FF76E9-AA11-400E-ABEF-BC619239D508}" presName="compNode" presStyleCnt="0"/>
      <dgm:spPr/>
    </dgm:pt>
    <dgm:pt modelId="{E0D7A9E0-F6B2-4A43-8FAD-5337A302E7DB}" type="pres">
      <dgm:prSet presAssocID="{E3FF76E9-AA11-400E-ABEF-BC619239D508}" presName="aNode" presStyleLbl="bgShp" presStyleIdx="0" presStyleCnt="5" custLinFactNeighborX="-6743"/>
      <dgm:spPr/>
      <dgm:t>
        <a:bodyPr/>
        <a:lstStyle/>
        <a:p>
          <a:endParaRPr lang="ru-RU"/>
        </a:p>
      </dgm:t>
    </dgm:pt>
    <dgm:pt modelId="{2B57FFB6-1376-4DC6-9893-1D428781D477}" type="pres">
      <dgm:prSet presAssocID="{E3FF76E9-AA11-400E-ABEF-BC619239D508}" presName="textNode" presStyleLbl="bgShp" presStyleIdx="0" presStyleCnt="5"/>
      <dgm:spPr/>
      <dgm:t>
        <a:bodyPr/>
        <a:lstStyle/>
        <a:p>
          <a:endParaRPr lang="ru-RU"/>
        </a:p>
      </dgm:t>
    </dgm:pt>
    <dgm:pt modelId="{1A56BE0F-69DF-4B47-B809-E87719F727DE}" type="pres">
      <dgm:prSet presAssocID="{E3FF76E9-AA11-400E-ABEF-BC619239D508}" presName="compChildNode" presStyleCnt="0"/>
      <dgm:spPr/>
    </dgm:pt>
    <dgm:pt modelId="{07C7CAA2-35C5-4F0E-9A36-BAA607EDFCF7}" type="pres">
      <dgm:prSet presAssocID="{E3FF76E9-AA11-400E-ABEF-BC619239D508}" presName="theInnerList" presStyleCnt="0"/>
      <dgm:spPr/>
    </dgm:pt>
    <dgm:pt modelId="{FF472A84-ECB1-45C9-90E7-0EF55EE29112}" type="pres">
      <dgm:prSet presAssocID="{7A72CBDE-A789-40CC-914E-ED5D33173B30}" presName="childNode" presStyleLbl="node1" presStyleIdx="0" presStyleCnt="5" custScaleX="116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02ECB-D943-43D7-9E6C-E035E3CF6B9C}" type="pres">
      <dgm:prSet presAssocID="{E3FF76E9-AA11-400E-ABEF-BC619239D508}" presName="aSpace" presStyleCnt="0"/>
      <dgm:spPr/>
    </dgm:pt>
    <dgm:pt modelId="{5B4C90C7-F14E-4EA0-BC3D-CF7A4DF910D4}" type="pres">
      <dgm:prSet presAssocID="{3FD3B48D-E5B5-4BD6-B157-FB1667DE0AB8}" presName="compNode" presStyleCnt="0"/>
      <dgm:spPr/>
    </dgm:pt>
    <dgm:pt modelId="{54179FC4-6B03-45BD-BBDF-57A3594EE175}" type="pres">
      <dgm:prSet presAssocID="{3FD3B48D-E5B5-4BD6-B157-FB1667DE0AB8}" presName="aNode" presStyleLbl="bgShp" presStyleIdx="1" presStyleCnt="5"/>
      <dgm:spPr/>
      <dgm:t>
        <a:bodyPr/>
        <a:lstStyle/>
        <a:p>
          <a:endParaRPr lang="ru-RU"/>
        </a:p>
      </dgm:t>
    </dgm:pt>
    <dgm:pt modelId="{687C6BA7-C35D-454A-960B-B2A695C29BEB}" type="pres">
      <dgm:prSet presAssocID="{3FD3B48D-E5B5-4BD6-B157-FB1667DE0AB8}" presName="textNode" presStyleLbl="bgShp" presStyleIdx="1" presStyleCnt="5"/>
      <dgm:spPr/>
      <dgm:t>
        <a:bodyPr/>
        <a:lstStyle/>
        <a:p>
          <a:endParaRPr lang="ru-RU"/>
        </a:p>
      </dgm:t>
    </dgm:pt>
    <dgm:pt modelId="{4B49C901-6EB7-4FA8-A6F5-A21CED0F63D3}" type="pres">
      <dgm:prSet presAssocID="{3FD3B48D-E5B5-4BD6-B157-FB1667DE0AB8}" presName="compChildNode" presStyleCnt="0"/>
      <dgm:spPr/>
    </dgm:pt>
    <dgm:pt modelId="{48A65957-1D3E-4E2C-B2B3-38650D89D826}" type="pres">
      <dgm:prSet presAssocID="{3FD3B48D-E5B5-4BD6-B157-FB1667DE0AB8}" presName="theInnerList" presStyleCnt="0"/>
      <dgm:spPr/>
    </dgm:pt>
    <dgm:pt modelId="{EF18B697-BC4E-4CBC-8CA9-46D4661DC50D}" type="pres">
      <dgm:prSet presAssocID="{E1D7BCE9-361B-4FA7-B3EF-94793CF40BDF}" presName="child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96002-BB2D-453E-8489-90AD586EC264}" type="pres">
      <dgm:prSet presAssocID="{3FD3B48D-E5B5-4BD6-B157-FB1667DE0AB8}" presName="aSpace" presStyleCnt="0"/>
      <dgm:spPr/>
    </dgm:pt>
    <dgm:pt modelId="{6D973DE9-6F56-4C44-B390-82A099B40142}" type="pres">
      <dgm:prSet presAssocID="{5B8C5053-B66E-41CC-BBBC-38750EEB5BCA}" presName="compNode" presStyleCnt="0"/>
      <dgm:spPr/>
    </dgm:pt>
    <dgm:pt modelId="{F228CCCB-E8DC-42EA-A7AB-4227F9EEF53A}" type="pres">
      <dgm:prSet presAssocID="{5B8C5053-B66E-41CC-BBBC-38750EEB5BCA}" presName="aNode" presStyleLbl="bgShp" presStyleIdx="2" presStyleCnt="5"/>
      <dgm:spPr/>
      <dgm:t>
        <a:bodyPr/>
        <a:lstStyle/>
        <a:p>
          <a:endParaRPr lang="ru-RU"/>
        </a:p>
      </dgm:t>
    </dgm:pt>
    <dgm:pt modelId="{A8897848-FABA-4CA2-8B4D-F85B149C2D64}" type="pres">
      <dgm:prSet presAssocID="{5B8C5053-B66E-41CC-BBBC-38750EEB5BCA}" presName="textNode" presStyleLbl="bgShp" presStyleIdx="2" presStyleCnt="5"/>
      <dgm:spPr/>
      <dgm:t>
        <a:bodyPr/>
        <a:lstStyle/>
        <a:p>
          <a:endParaRPr lang="ru-RU"/>
        </a:p>
      </dgm:t>
    </dgm:pt>
    <dgm:pt modelId="{BD6BEC44-CC06-40D2-8D52-9710BA020CA4}" type="pres">
      <dgm:prSet presAssocID="{5B8C5053-B66E-41CC-BBBC-38750EEB5BCA}" presName="compChildNode" presStyleCnt="0"/>
      <dgm:spPr/>
    </dgm:pt>
    <dgm:pt modelId="{8A080D36-BFCB-4347-B8E4-037539A77937}" type="pres">
      <dgm:prSet presAssocID="{5B8C5053-B66E-41CC-BBBC-38750EEB5BCA}" presName="theInnerList" presStyleCnt="0"/>
      <dgm:spPr/>
    </dgm:pt>
    <dgm:pt modelId="{2E180113-975F-4850-B57C-6200CD67B0B8}" type="pres">
      <dgm:prSet presAssocID="{9E0A0511-73C0-4C15-BAF1-DAB75D21A853}" presName="child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D35D2F-FA87-43AA-AA15-83D5A57B7AD1}" type="pres">
      <dgm:prSet presAssocID="{5B8C5053-B66E-41CC-BBBC-38750EEB5BCA}" presName="aSpace" presStyleCnt="0"/>
      <dgm:spPr/>
    </dgm:pt>
    <dgm:pt modelId="{C8095A0C-707A-43AA-AD56-03A7D95C9AFB}" type="pres">
      <dgm:prSet presAssocID="{B528FD68-DCF0-4B42-B9EB-66D6EA9CD8F0}" presName="compNode" presStyleCnt="0"/>
      <dgm:spPr/>
    </dgm:pt>
    <dgm:pt modelId="{6AAE75EE-9160-4682-9349-49A4C877751A}" type="pres">
      <dgm:prSet presAssocID="{B528FD68-DCF0-4B42-B9EB-66D6EA9CD8F0}" presName="aNode" presStyleLbl="bgShp" presStyleIdx="3" presStyleCnt="5"/>
      <dgm:spPr/>
      <dgm:t>
        <a:bodyPr/>
        <a:lstStyle/>
        <a:p>
          <a:endParaRPr lang="ru-RU"/>
        </a:p>
      </dgm:t>
    </dgm:pt>
    <dgm:pt modelId="{E3C264DA-7B9D-4034-A960-F8A765C4A26F}" type="pres">
      <dgm:prSet presAssocID="{B528FD68-DCF0-4B42-B9EB-66D6EA9CD8F0}" presName="textNode" presStyleLbl="bgShp" presStyleIdx="3" presStyleCnt="5"/>
      <dgm:spPr/>
      <dgm:t>
        <a:bodyPr/>
        <a:lstStyle/>
        <a:p>
          <a:endParaRPr lang="ru-RU"/>
        </a:p>
      </dgm:t>
    </dgm:pt>
    <dgm:pt modelId="{9CBEC214-1867-4BEF-A8A7-104741A763EF}" type="pres">
      <dgm:prSet presAssocID="{B528FD68-DCF0-4B42-B9EB-66D6EA9CD8F0}" presName="compChildNode" presStyleCnt="0"/>
      <dgm:spPr/>
    </dgm:pt>
    <dgm:pt modelId="{F954EECA-1AC7-45CC-84F0-0EA949A17B95}" type="pres">
      <dgm:prSet presAssocID="{B528FD68-DCF0-4B42-B9EB-66D6EA9CD8F0}" presName="theInnerList" presStyleCnt="0"/>
      <dgm:spPr/>
    </dgm:pt>
    <dgm:pt modelId="{878BD4EC-FA90-44A6-BCE1-B3025F2582CF}" type="pres">
      <dgm:prSet presAssocID="{486D16C5-1AAE-4DF5-A585-4D79044917CF}" presName="child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6D577-1AEC-4EC4-BDFD-47A1C6ED804F}" type="pres">
      <dgm:prSet presAssocID="{B528FD68-DCF0-4B42-B9EB-66D6EA9CD8F0}" presName="aSpace" presStyleCnt="0"/>
      <dgm:spPr/>
    </dgm:pt>
    <dgm:pt modelId="{2E59BC7C-188D-4F6A-B636-728A603425E5}" type="pres">
      <dgm:prSet presAssocID="{52B3F767-43ED-4D63-ADF7-F2714672FC67}" presName="compNode" presStyleCnt="0"/>
      <dgm:spPr/>
    </dgm:pt>
    <dgm:pt modelId="{CB8869BB-3DD1-4F06-B6D4-831A0683AFB7}" type="pres">
      <dgm:prSet presAssocID="{52B3F767-43ED-4D63-ADF7-F2714672FC67}" presName="aNode" presStyleLbl="bgShp" presStyleIdx="4" presStyleCnt="5" custLinFactNeighborX="285"/>
      <dgm:spPr/>
      <dgm:t>
        <a:bodyPr/>
        <a:lstStyle/>
        <a:p>
          <a:endParaRPr lang="ru-RU"/>
        </a:p>
      </dgm:t>
    </dgm:pt>
    <dgm:pt modelId="{ACF600AF-5D30-4E54-8CEE-6D0453FB2AD2}" type="pres">
      <dgm:prSet presAssocID="{52B3F767-43ED-4D63-ADF7-F2714672FC67}" presName="textNode" presStyleLbl="bgShp" presStyleIdx="4" presStyleCnt="5"/>
      <dgm:spPr/>
      <dgm:t>
        <a:bodyPr/>
        <a:lstStyle/>
        <a:p>
          <a:endParaRPr lang="ru-RU"/>
        </a:p>
      </dgm:t>
    </dgm:pt>
    <dgm:pt modelId="{25C4CFB4-36BA-49B5-AF49-F0DC70177E10}" type="pres">
      <dgm:prSet presAssocID="{52B3F767-43ED-4D63-ADF7-F2714672FC67}" presName="compChildNode" presStyleCnt="0"/>
      <dgm:spPr/>
    </dgm:pt>
    <dgm:pt modelId="{80B9CBFF-8DA0-445D-A6E0-DCDC0FAA0F9C}" type="pres">
      <dgm:prSet presAssocID="{52B3F767-43ED-4D63-ADF7-F2714672FC67}" presName="theInnerList" presStyleCnt="0"/>
      <dgm:spPr/>
    </dgm:pt>
    <dgm:pt modelId="{2297318B-0235-4781-83AA-3CB710623534}" type="pres">
      <dgm:prSet presAssocID="{708C26CC-A3F3-44F6-A2F6-D187F8768C98}" presName="childNode" presStyleLbl="node1" presStyleIdx="4" presStyleCnt="5" custLinFactNeighborX="-375" custLinFactNeighborY="-1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DCE33D1-EB4E-468E-BA81-633E686DCF75}" type="presOf" srcId="{E3FF76E9-AA11-400E-ABEF-BC619239D508}" destId="{E0D7A9E0-F6B2-4A43-8FAD-5337A302E7DB}" srcOrd="0" destOrd="0" presId="urn:microsoft.com/office/officeart/2005/8/layout/lProcess2"/>
    <dgm:cxn modelId="{256C4335-C219-40D8-8885-46D2959ADE5E}" type="presOf" srcId="{486D16C5-1AAE-4DF5-A585-4D79044917CF}" destId="{878BD4EC-FA90-44A6-BCE1-B3025F2582CF}" srcOrd="0" destOrd="0" presId="urn:microsoft.com/office/officeart/2005/8/layout/lProcess2"/>
    <dgm:cxn modelId="{A3B37451-F9FE-4882-8AB8-060FD8F081D2}" type="presOf" srcId="{9E0A0511-73C0-4C15-BAF1-DAB75D21A853}" destId="{2E180113-975F-4850-B57C-6200CD67B0B8}" srcOrd="0" destOrd="0" presId="urn:microsoft.com/office/officeart/2005/8/layout/lProcess2"/>
    <dgm:cxn modelId="{F2DB0B27-5912-4166-8CEB-707D4614FC54}" srcId="{E3FF76E9-AA11-400E-ABEF-BC619239D508}" destId="{7A72CBDE-A789-40CC-914E-ED5D33173B30}" srcOrd="0" destOrd="0" parTransId="{D9592308-B72B-429B-BB90-FA94B0A1CFFB}" sibTransId="{92EE5E72-B0A4-4C54-B962-7CC008F1234A}"/>
    <dgm:cxn modelId="{08957F1E-1FF1-42A8-B2FC-F171BE9FC363}" type="presOf" srcId="{E1D7BCE9-361B-4FA7-B3EF-94793CF40BDF}" destId="{EF18B697-BC4E-4CBC-8CA9-46D4661DC50D}" srcOrd="0" destOrd="0" presId="urn:microsoft.com/office/officeart/2005/8/layout/lProcess2"/>
    <dgm:cxn modelId="{D0D735DB-DC8A-4C6E-B3C6-63DB6DB22920}" type="presOf" srcId="{708C26CC-A3F3-44F6-A2F6-D187F8768C98}" destId="{2297318B-0235-4781-83AA-3CB710623534}" srcOrd="0" destOrd="0" presId="urn:microsoft.com/office/officeart/2005/8/layout/lProcess2"/>
    <dgm:cxn modelId="{CA0AE740-0FFA-456F-BBD2-1B2D7B71AD72}" type="presOf" srcId="{7A72CBDE-A789-40CC-914E-ED5D33173B30}" destId="{FF472A84-ECB1-45C9-90E7-0EF55EE29112}" srcOrd="0" destOrd="0" presId="urn:microsoft.com/office/officeart/2005/8/layout/lProcess2"/>
    <dgm:cxn modelId="{453E7DB5-5D5B-4EF8-B540-39FBB9A7B628}" type="presOf" srcId="{3FD3B48D-E5B5-4BD6-B157-FB1667DE0AB8}" destId="{54179FC4-6B03-45BD-BBDF-57A3594EE175}" srcOrd="0" destOrd="0" presId="urn:microsoft.com/office/officeart/2005/8/layout/lProcess2"/>
    <dgm:cxn modelId="{0BD08854-9A8F-4CC3-931A-FF4DE43AF502}" type="presOf" srcId="{5B8C5053-B66E-41CC-BBBC-38750EEB5BCA}" destId="{F228CCCB-E8DC-42EA-A7AB-4227F9EEF53A}" srcOrd="0" destOrd="0" presId="urn:microsoft.com/office/officeart/2005/8/layout/lProcess2"/>
    <dgm:cxn modelId="{9DCE9A97-D9C5-4BDF-86AF-4D72E52FAD08}" type="presOf" srcId="{3FD3B48D-E5B5-4BD6-B157-FB1667DE0AB8}" destId="{687C6BA7-C35D-454A-960B-B2A695C29BEB}" srcOrd="1" destOrd="0" presId="urn:microsoft.com/office/officeart/2005/8/layout/lProcess2"/>
    <dgm:cxn modelId="{5501C264-6DEA-4CFD-887B-A1BDF2BA1137}" srcId="{52B3F767-43ED-4D63-ADF7-F2714672FC67}" destId="{708C26CC-A3F3-44F6-A2F6-D187F8768C98}" srcOrd="0" destOrd="0" parTransId="{836F4FA5-3572-4291-9A7C-E950F5561053}" sibTransId="{0458A121-332F-43E4-A913-BB009EF4948A}"/>
    <dgm:cxn modelId="{33FC0DE3-B194-414F-9151-32DBADFA8563}" srcId="{B528FD68-DCF0-4B42-B9EB-66D6EA9CD8F0}" destId="{486D16C5-1AAE-4DF5-A585-4D79044917CF}" srcOrd="0" destOrd="0" parTransId="{D726D645-012E-4E02-87AC-6F8D4C768CA8}" sibTransId="{E7AC08F7-F580-421D-9E09-3A533359FA0B}"/>
    <dgm:cxn modelId="{984350D5-EB8E-433B-A33E-5F8B7BDA9F6F}" type="presOf" srcId="{B528FD68-DCF0-4B42-B9EB-66D6EA9CD8F0}" destId="{6AAE75EE-9160-4682-9349-49A4C877751A}" srcOrd="0" destOrd="0" presId="urn:microsoft.com/office/officeart/2005/8/layout/lProcess2"/>
    <dgm:cxn modelId="{AAF81375-8BCC-4F51-8333-07EC771D558A}" srcId="{7BA41C20-8140-4D22-B603-024C1C56FB24}" destId="{3FD3B48D-E5B5-4BD6-B157-FB1667DE0AB8}" srcOrd="1" destOrd="0" parTransId="{43DB01D8-C17F-44DA-803E-103D030AB996}" sibTransId="{83ADF389-2D60-4C5B-8FDF-7E0DA41D59C2}"/>
    <dgm:cxn modelId="{9D23B81B-8DBC-4E19-AAD3-8C4AE8F68A97}" srcId="{7BA41C20-8140-4D22-B603-024C1C56FB24}" destId="{E3FF76E9-AA11-400E-ABEF-BC619239D508}" srcOrd="0" destOrd="0" parTransId="{820B49DA-E6FD-4ABB-AB22-C12B7DD4257C}" sibTransId="{2F76EC6C-1178-41CD-98B4-73BA7DABB6E1}"/>
    <dgm:cxn modelId="{B6922AE9-A6F5-4289-A66C-3E4207A4613F}" srcId="{7BA41C20-8140-4D22-B603-024C1C56FB24}" destId="{52B3F767-43ED-4D63-ADF7-F2714672FC67}" srcOrd="4" destOrd="0" parTransId="{4887CE7D-1799-4E60-8F56-8CC6089F89C5}" sibTransId="{E62B559A-96AB-474F-9782-09C28CA1A9CF}"/>
    <dgm:cxn modelId="{EFC9197A-FD93-492A-ADFD-2C131939312B}" type="presOf" srcId="{5B8C5053-B66E-41CC-BBBC-38750EEB5BCA}" destId="{A8897848-FABA-4CA2-8B4D-F85B149C2D64}" srcOrd="1" destOrd="0" presId="urn:microsoft.com/office/officeart/2005/8/layout/lProcess2"/>
    <dgm:cxn modelId="{83AD0FE7-833B-4B70-B5BE-78834D5BD578}" srcId="{7BA41C20-8140-4D22-B603-024C1C56FB24}" destId="{B528FD68-DCF0-4B42-B9EB-66D6EA9CD8F0}" srcOrd="3" destOrd="0" parTransId="{860F11E2-5606-4E29-BB3C-583BDBAD3A84}" sibTransId="{FC15D3C6-4B5A-4912-9FCA-CAB948400A54}"/>
    <dgm:cxn modelId="{BCF88B1F-EFE4-4FBD-8C29-C050709352E8}" type="presOf" srcId="{B528FD68-DCF0-4B42-B9EB-66D6EA9CD8F0}" destId="{E3C264DA-7B9D-4034-A960-F8A765C4A26F}" srcOrd="1" destOrd="0" presId="urn:microsoft.com/office/officeart/2005/8/layout/lProcess2"/>
    <dgm:cxn modelId="{1EEF2531-9E81-4130-83BF-D549FB02AC23}" type="presOf" srcId="{52B3F767-43ED-4D63-ADF7-F2714672FC67}" destId="{CB8869BB-3DD1-4F06-B6D4-831A0683AFB7}" srcOrd="0" destOrd="0" presId="urn:microsoft.com/office/officeart/2005/8/layout/lProcess2"/>
    <dgm:cxn modelId="{D0BF0340-EA5E-4FD4-B5D5-57B8FF4D1801}" srcId="{7BA41C20-8140-4D22-B603-024C1C56FB24}" destId="{5B8C5053-B66E-41CC-BBBC-38750EEB5BCA}" srcOrd="2" destOrd="0" parTransId="{9A5C2D79-0EAD-45E8-BC2F-AC4145FFAC11}" sibTransId="{E135737A-2264-4142-9C67-38303267FBC9}"/>
    <dgm:cxn modelId="{40E33FC0-5A14-424C-A1CA-6E4FCE801E73}" type="presOf" srcId="{7BA41C20-8140-4D22-B603-024C1C56FB24}" destId="{DCB0EFBD-3FBA-4BFD-AB8C-0125EC61A374}" srcOrd="0" destOrd="0" presId="urn:microsoft.com/office/officeart/2005/8/layout/lProcess2"/>
    <dgm:cxn modelId="{80EA0984-48F1-44B7-A993-AC316670CFFC}" srcId="{3FD3B48D-E5B5-4BD6-B157-FB1667DE0AB8}" destId="{E1D7BCE9-361B-4FA7-B3EF-94793CF40BDF}" srcOrd="0" destOrd="0" parTransId="{84A54DA1-2133-43FE-A480-53D0437215E7}" sibTransId="{5FB20869-7258-42C1-B9D7-DB226085125D}"/>
    <dgm:cxn modelId="{31568B42-5071-41D5-A8F7-506F4FAE4360}" srcId="{5B8C5053-B66E-41CC-BBBC-38750EEB5BCA}" destId="{9E0A0511-73C0-4C15-BAF1-DAB75D21A853}" srcOrd="0" destOrd="0" parTransId="{7F1DC362-F0E0-40B7-B2E1-207E9B2707A8}" sibTransId="{DEA56336-6524-4939-9689-86860E5BEB07}"/>
    <dgm:cxn modelId="{BE27ABAF-6312-43BB-B0A5-F991E511F6C2}" type="presOf" srcId="{52B3F767-43ED-4D63-ADF7-F2714672FC67}" destId="{ACF600AF-5D30-4E54-8CEE-6D0453FB2AD2}" srcOrd="1" destOrd="0" presId="urn:microsoft.com/office/officeart/2005/8/layout/lProcess2"/>
    <dgm:cxn modelId="{FEBF3D1F-4DFF-4CE7-9E10-E48BDCD9DB38}" type="presOf" srcId="{E3FF76E9-AA11-400E-ABEF-BC619239D508}" destId="{2B57FFB6-1376-4DC6-9893-1D428781D477}" srcOrd="1" destOrd="0" presId="urn:microsoft.com/office/officeart/2005/8/layout/lProcess2"/>
    <dgm:cxn modelId="{733D0849-F521-4102-AA30-CF8EF25A25CF}" type="presParOf" srcId="{DCB0EFBD-3FBA-4BFD-AB8C-0125EC61A374}" destId="{15E70D96-7BD3-48F3-A475-B7EADF9FD92D}" srcOrd="0" destOrd="0" presId="urn:microsoft.com/office/officeart/2005/8/layout/lProcess2"/>
    <dgm:cxn modelId="{6EED4519-BFBD-4122-9144-56CD28C3717C}" type="presParOf" srcId="{15E70D96-7BD3-48F3-A475-B7EADF9FD92D}" destId="{E0D7A9E0-F6B2-4A43-8FAD-5337A302E7DB}" srcOrd="0" destOrd="0" presId="urn:microsoft.com/office/officeart/2005/8/layout/lProcess2"/>
    <dgm:cxn modelId="{E042CB72-675F-4DB6-9F2B-C9EA1FAE6FDC}" type="presParOf" srcId="{15E70D96-7BD3-48F3-A475-B7EADF9FD92D}" destId="{2B57FFB6-1376-4DC6-9893-1D428781D477}" srcOrd="1" destOrd="0" presId="urn:microsoft.com/office/officeart/2005/8/layout/lProcess2"/>
    <dgm:cxn modelId="{4C779F64-7ED8-421E-968A-0B051FE67D90}" type="presParOf" srcId="{15E70D96-7BD3-48F3-A475-B7EADF9FD92D}" destId="{1A56BE0F-69DF-4B47-B809-E87719F727DE}" srcOrd="2" destOrd="0" presId="urn:microsoft.com/office/officeart/2005/8/layout/lProcess2"/>
    <dgm:cxn modelId="{9A9AEEA4-99A8-4E8B-941D-1A7FBB4F5FB6}" type="presParOf" srcId="{1A56BE0F-69DF-4B47-B809-E87719F727DE}" destId="{07C7CAA2-35C5-4F0E-9A36-BAA607EDFCF7}" srcOrd="0" destOrd="0" presId="urn:microsoft.com/office/officeart/2005/8/layout/lProcess2"/>
    <dgm:cxn modelId="{64F6F1FA-0CC3-4023-883D-DBE8B7F6E812}" type="presParOf" srcId="{07C7CAA2-35C5-4F0E-9A36-BAA607EDFCF7}" destId="{FF472A84-ECB1-45C9-90E7-0EF55EE29112}" srcOrd="0" destOrd="0" presId="urn:microsoft.com/office/officeart/2005/8/layout/lProcess2"/>
    <dgm:cxn modelId="{1A2210B2-2B0F-43CB-9D5B-27557A81A2CC}" type="presParOf" srcId="{DCB0EFBD-3FBA-4BFD-AB8C-0125EC61A374}" destId="{83502ECB-D943-43D7-9E6C-E035E3CF6B9C}" srcOrd="1" destOrd="0" presId="urn:microsoft.com/office/officeart/2005/8/layout/lProcess2"/>
    <dgm:cxn modelId="{6DDBF1B4-E7F9-46B5-A537-F5B60398BBFF}" type="presParOf" srcId="{DCB0EFBD-3FBA-4BFD-AB8C-0125EC61A374}" destId="{5B4C90C7-F14E-4EA0-BC3D-CF7A4DF910D4}" srcOrd="2" destOrd="0" presId="urn:microsoft.com/office/officeart/2005/8/layout/lProcess2"/>
    <dgm:cxn modelId="{5AF06FBC-A6D5-4D7A-83BC-926686706B7F}" type="presParOf" srcId="{5B4C90C7-F14E-4EA0-BC3D-CF7A4DF910D4}" destId="{54179FC4-6B03-45BD-BBDF-57A3594EE175}" srcOrd="0" destOrd="0" presId="urn:microsoft.com/office/officeart/2005/8/layout/lProcess2"/>
    <dgm:cxn modelId="{2499D026-C0E1-48AA-A988-6A6698AA84F9}" type="presParOf" srcId="{5B4C90C7-F14E-4EA0-BC3D-CF7A4DF910D4}" destId="{687C6BA7-C35D-454A-960B-B2A695C29BEB}" srcOrd="1" destOrd="0" presId="urn:microsoft.com/office/officeart/2005/8/layout/lProcess2"/>
    <dgm:cxn modelId="{2406E686-9F6C-4AC0-9065-7522C31598AB}" type="presParOf" srcId="{5B4C90C7-F14E-4EA0-BC3D-CF7A4DF910D4}" destId="{4B49C901-6EB7-4FA8-A6F5-A21CED0F63D3}" srcOrd="2" destOrd="0" presId="urn:microsoft.com/office/officeart/2005/8/layout/lProcess2"/>
    <dgm:cxn modelId="{8538ADD0-86B0-43A9-8048-94A7A6621C3D}" type="presParOf" srcId="{4B49C901-6EB7-4FA8-A6F5-A21CED0F63D3}" destId="{48A65957-1D3E-4E2C-B2B3-38650D89D826}" srcOrd="0" destOrd="0" presId="urn:microsoft.com/office/officeart/2005/8/layout/lProcess2"/>
    <dgm:cxn modelId="{09E56AED-5C26-40C2-9D33-B28CEA23C2E7}" type="presParOf" srcId="{48A65957-1D3E-4E2C-B2B3-38650D89D826}" destId="{EF18B697-BC4E-4CBC-8CA9-46D4661DC50D}" srcOrd="0" destOrd="0" presId="urn:microsoft.com/office/officeart/2005/8/layout/lProcess2"/>
    <dgm:cxn modelId="{E43654F6-28D6-4449-A7B7-B7DFF502558E}" type="presParOf" srcId="{DCB0EFBD-3FBA-4BFD-AB8C-0125EC61A374}" destId="{16A96002-BB2D-453E-8489-90AD586EC264}" srcOrd="3" destOrd="0" presId="urn:microsoft.com/office/officeart/2005/8/layout/lProcess2"/>
    <dgm:cxn modelId="{3E79FA21-165C-4288-AAD2-EEB584878C35}" type="presParOf" srcId="{DCB0EFBD-3FBA-4BFD-AB8C-0125EC61A374}" destId="{6D973DE9-6F56-4C44-B390-82A099B40142}" srcOrd="4" destOrd="0" presId="urn:microsoft.com/office/officeart/2005/8/layout/lProcess2"/>
    <dgm:cxn modelId="{13367359-2E55-46CC-B68C-FBAC9EBCA474}" type="presParOf" srcId="{6D973DE9-6F56-4C44-B390-82A099B40142}" destId="{F228CCCB-E8DC-42EA-A7AB-4227F9EEF53A}" srcOrd="0" destOrd="0" presId="urn:microsoft.com/office/officeart/2005/8/layout/lProcess2"/>
    <dgm:cxn modelId="{EEE88D78-3511-4AFF-86E5-4C97C6360D1B}" type="presParOf" srcId="{6D973DE9-6F56-4C44-B390-82A099B40142}" destId="{A8897848-FABA-4CA2-8B4D-F85B149C2D64}" srcOrd="1" destOrd="0" presId="urn:microsoft.com/office/officeart/2005/8/layout/lProcess2"/>
    <dgm:cxn modelId="{BDCDB27F-6EB5-4FE3-91B3-973502BDDB8E}" type="presParOf" srcId="{6D973DE9-6F56-4C44-B390-82A099B40142}" destId="{BD6BEC44-CC06-40D2-8D52-9710BA020CA4}" srcOrd="2" destOrd="0" presId="urn:microsoft.com/office/officeart/2005/8/layout/lProcess2"/>
    <dgm:cxn modelId="{6FFD68FD-120E-4985-8CBE-132E49E3B669}" type="presParOf" srcId="{BD6BEC44-CC06-40D2-8D52-9710BA020CA4}" destId="{8A080D36-BFCB-4347-B8E4-037539A77937}" srcOrd="0" destOrd="0" presId="urn:microsoft.com/office/officeart/2005/8/layout/lProcess2"/>
    <dgm:cxn modelId="{F83430E8-A5E2-4028-AF31-D7A32212C8CC}" type="presParOf" srcId="{8A080D36-BFCB-4347-B8E4-037539A77937}" destId="{2E180113-975F-4850-B57C-6200CD67B0B8}" srcOrd="0" destOrd="0" presId="urn:microsoft.com/office/officeart/2005/8/layout/lProcess2"/>
    <dgm:cxn modelId="{AD4E6274-BC1B-4050-963C-5543CEECBD70}" type="presParOf" srcId="{DCB0EFBD-3FBA-4BFD-AB8C-0125EC61A374}" destId="{FDD35D2F-FA87-43AA-AA15-83D5A57B7AD1}" srcOrd="5" destOrd="0" presId="urn:microsoft.com/office/officeart/2005/8/layout/lProcess2"/>
    <dgm:cxn modelId="{50C3516E-3EA3-4CB2-B578-28553E9E1C45}" type="presParOf" srcId="{DCB0EFBD-3FBA-4BFD-AB8C-0125EC61A374}" destId="{C8095A0C-707A-43AA-AD56-03A7D95C9AFB}" srcOrd="6" destOrd="0" presId="urn:microsoft.com/office/officeart/2005/8/layout/lProcess2"/>
    <dgm:cxn modelId="{6C8D2435-29BF-47EB-96AF-136635C8C255}" type="presParOf" srcId="{C8095A0C-707A-43AA-AD56-03A7D95C9AFB}" destId="{6AAE75EE-9160-4682-9349-49A4C877751A}" srcOrd="0" destOrd="0" presId="urn:microsoft.com/office/officeart/2005/8/layout/lProcess2"/>
    <dgm:cxn modelId="{7309753E-8117-42A1-84F3-6D46F948429E}" type="presParOf" srcId="{C8095A0C-707A-43AA-AD56-03A7D95C9AFB}" destId="{E3C264DA-7B9D-4034-A960-F8A765C4A26F}" srcOrd="1" destOrd="0" presId="urn:microsoft.com/office/officeart/2005/8/layout/lProcess2"/>
    <dgm:cxn modelId="{4E93B1C3-107B-49C0-922C-28B78DEBA169}" type="presParOf" srcId="{C8095A0C-707A-43AA-AD56-03A7D95C9AFB}" destId="{9CBEC214-1867-4BEF-A8A7-104741A763EF}" srcOrd="2" destOrd="0" presId="urn:microsoft.com/office/officeart/2005/8/layout/lProcess2"/>
    <dgm:cxn modelId="{4CF60569-8AEF-4242-AA1F-9B4EE3A22791}" type="presParOf" srcId="{9CBEC214-1867-4BEF-A8A7-104741A763EF}" destId="{F954EECA-1AC7-45CC-84F0-0EA949A17B95}" srcOrd="0" destOrd="0" presId="urn:microsoft.com/office/officeart/2005/8/layout/lProcess2"/>
    <dgm:cxn modelId="{AB58425D-F256-48EC-A623-6795CDFBC655}" type="presParOf" srcId="{F954EECA-1AC7-45CC-84F0-0EA949A17B95}" destId="{878BD4EC-FA90-44A6-BCE1-B3025F2582CF}" srcOrd="0" destOrd="0" presId="urn:microsoft.com/office/officeart/2005/8/layout/lProcess2"/>
    <dgm:cxn modelId="{EFC995B5-8472-4899-9FA6-F8360CFD5AE9}" type="presParOf" srcId="{DCB0EFBD-3FBA-4BFD-AB8C-0125EC61A374}" destId="{7EA6D577-1AEC-4EC4-BDFD-47A1C6ED804F}" srcOrd="7" destOrd="0" presId="urn:microsoft.com/office/officeart/2005/8/layout/lProcess2"/>
    <dgm:cxn modelId="{600A6FE9-6201-4227-A228-6769EF39D465}" type="presParOf" srcId="{DCB0EFBD-3FBA-4BFD-AB8C-0125EC61A374}" destId="{2E59BC7C-188D-4F6A-B636-728A603425E5}" srcOrd="8" destOrd="0" presId="urn:microsoft.com/office/officeart/2005/8/layout/lProcess2"/>
    <dgm:cxn modelId="{7F9A7D69-8631-4327-8E61-644D059DC02A}" type="presParOf" srcId="{2E59BC7C-188D-4F6A-B636-728A603425E5}" destId="{CB8869BB-3DD1-4F06-B6D4-831A0683AFB7}" srcOrd="0" destOrd="0" presId="urn:microsoft.com/office/officeart/2005/8/layout/lProcess2"/>
    <dgm:cxn modelId="{514AFF51-7653-4840-B143-6E050C4BC6A2}" type="presParOf" srcId="{2E59BC7C-188D-4F6A-B636-728A603425E5}" destId="{ACF600AF-5D30-4E54-8CEE-6D0453FB2AD2}" srcOrd="1" destOrd="0" presId="urn:microsoft.com/office/officeart/2005/8/layout/lProcess2"/>
    <dgm:cxn modelId="{5A927CC3-E983-451C-B8D6-31B0267B6313}" type="presParOf" srcId="{2E59BC7C-188D-4F6A-B636-728A603425E5}" destId="{25C4CFB4-36BA-49B5-AF49-F0DC70177E10}" srcOrd="2" destOrd="0" presId="urn:microsoft.com/office/officeart/2005/8/layout/lProcess2"/>
    <dgm:cxn modelId="{B7E3C287-8457-4E2D-AF2A-2DB32282AA40}" type="presParOf" srcId="{25C4CFB4-36BA-49B5-AF49-F0DC70177E10}" destId="{80B9CBFF-8DA0-445D-A6E0-DCDC0FAA0F9C}" srcOrd="0" destOrd="0" presId="urn:microsoft.com/office/officeart/2005/8/layout/lProcess2"/>
    <dgm:cxn modelId="{DE16396A-6566-4B87-AFD8-FEC727E10959}" type="presParOf" srcId="{80B9CBFF-8DA0-445D-A6E0-DCDC0FAA0F9C}" destId="{2297318B-0235-4781-83AA-3CB710623534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A41C20-8140-4D22-B603-024C1C56FB24}" type="doc">
      <dgm:prSet loTypeId="urn:microsoft.com/office/officeart/2005/8/layout/lProcess2" loCatId="relationship" qsTypeId="urn:microsoft.com/office/officeart/2005/8/quickstyle/simple3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E3FF76E9-AA11-400E-ABEF-BC619239D508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1</a:t>
          </a:r>
        </a:p>
      </dgm:t>
    </dgm:pt>
    <dgm:pt modelId="{820B49DA-E6FD-4ABB-AB22-C12B7DD4257C}" type="parTrans" cxnId="{9D23B81B-8DBC-4E19-AAD3-8C4AE8F68A9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2F76EC6C-1178-41CD-98B4-73BA7DABB6E1}" type="sibTrans" cxnId="{9D23B81B-8DBC-4E19-AAD3-8C4AE8F68A9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A72CBDE-A789-40CC-914E-ED5D33173B30}">
      <dgm:prSet phldrT="[Текст]" custT="1"/>
      <dgm:spPr/>
      <dgm:t>
        <a:bodyPr/>
        <a:lstStyle/>
        <a:p>
          <a:r>
            <a:rPr lang="ru-RU" sz="900" dirty="0" smtClean="0">
              <a:solidFill>
                <a:srgbClr val="000000"/>
              </a:solidFill>
              <a:latin typeface="Roboto Light" pitchFamily="2" charset="0"/>
              <a:ea typeface="Roboto Light" pitchFamily="2" charset="0"/>
            </a:rPr>
            <a:t>Основы оценки рыночной стоимости продукции и результатов интеллектуальной деятельности</a:t>
          </a:r>
          <a:endParaRPr lang="ru-RU" sz="900" b="0" i="0" dirty="0">
            <a:solidFill>
              <a:schemeClr val="tx1"/>
            </a:solidFill>
            <a:latin typeface="Roboto Light" pitchFamily="2" charset="0"/>
            <a:ea typeface="Roboto Light" pitchFamily="2" charset="0"/>
          </a:endParaRPr>
        </a:p>
      </dgm:t>
    </dgm:pt>
    <dgm:pt modelId="{D9592308-B72B-429B-BB90-FA94B0A1CFFB}" type="parTrans" cxnId="{F2DB0B27-5912-4166-8CEB-707D4614FC5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92EE5E72-B0A4-4C54-B962-7CC008F1234A}" type="sibTrans" cxnId="{F2DB0B27-5912-4166-8CEB-707D4614FC54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3FD3B48D-E5B5-4BD6-B157-FB1667DE0AB8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2</a:t>
          </a:r>
        </a:p>
      </dgm:t>
    </dgm:pt>
    <dgm:pt modelId="{43DB01D8-C17F-44DA-803E-103D030AB996}" type="parTrans" cxnId="{AAF81375-8BCC-4F51-8333-07EC771D558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83ADF389-2D60-4C5B-8FDF-7E0DA41D59C2}" type="sibTrans" cxnId="{AAF81375-8BCC-4F51-8333-07EC771D558A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1D7BCE9-361B-4FA7-B3EF-94793CF40BD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b="0" i="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Принятие управленческих решений</a:t>
          </a:r>
        </a:p>
        <a:p>
          <a:endParaRPr lang="ru-RU" sz="900" b="0" i="0" dirty="0">
            <a:solidFill>
              <a:schemeClr val="tx1"/>
            </a:solidFill>
            <a:latin typeface="Roboto Light" pitchFamily="2" charset="0"/>
            <a:ea typeface="Roboto Light" pitchFamily="2" charset="0"/>
          </a:endParaRPr>
        </a:p>
      </dgm:t>
    </dgm:pt>
    <dgm:pt modelId="{84A54DA1-2133-43FE-A480-53D0437215E7}" type="parTrans" cxnId="{80EA0984-48F1-44B7-A993-AC316670CFF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FB20869-7258-42C1-B9D7-DB226085125D}" type="sibTrans" cxnId="{80EA0984-48F1-44B7-A993-AC316670CFFC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B528FD68-DCF0-4B42-B9EB-66D6EA9CD8F0}">
      <dgm:prSet phldrT="[Текст]" custT="1"/>
      <dgm:spPr/>
      <dgm:t>
        <a:bodyPr/>
        <a:lstStyle/>
        <a:p>
          <a:r>
            <a:rPr lang="ru-RU" sz="14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</a:t>
          </a:r>
          <a:r>
            <a:rPr lang="ru-RU" sz="1400" dirty="0" smtClean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3</a:t>
          </a:r>
          <a:endParaRPr lang="ru-RU" sz="1400" dirty="0">
            <a:solidFill>
              <a:schemeClr val="tx1"/>
            </a:solidFill>
            <a:latin typeface="Roboto Light" panose="02000000000000000000" pitchFamily="2" charset="0"/>
            <a:ea typeface="Roboto Light" panose="02000000000000000000" pitchFamily="2" charset="0"/>
          </a:endParaRPr>
        </a:p>
      </dgm:t>
    </dgm:pt>
    <dgm:pt modelId="{860F11E2-5606-4E29-BB3C-583BDBAD3A84}" type="parTrans" cxnId="{83AD0FE7-833B-4B70-B5BE-78834D5BD57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FC15D3C6-4B5A-4912-9FCA-CAB948400A54}" type="sibTrans" cxnId="{83AD0FE7-833B-4B70-B5BE-78834D5BD578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486D16C5-1AAE-4DF5-A585-4D79044917C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b="0" i="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Методы анализа  для улучшения качества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0" i="0" dirty="0">
            <a:solidFill>
              <a:schemeClr val="tx1"/>
            </a:solidFill>
            <a:latin typeface="Roboto Light" pitchFamily="2" charset="0"/>
            <a:ea typeface="Roboto Light" pitchFamily="2" charset="0"/>
          </a:endParaRPr>
        </a:p>
      </dgm:t>
    </dgm:pt>
    <dgm:pt modelId="{D726D645-012E-4E02-87AC-6F8D4C768CA8}" type="parTrans" cxnId="{33FC0DE3-B194-414F-9151-32DBADFA856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7AC08F7-F580-421D-9E09-3A533359FA0B}" type="sibTrans" cxnId="{33FC0DE3-B194-414F-9151-32DBADFA8563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52B3F767-43ED-4D63-ADF7-F2714672FC67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4</a:t>
          </a:r>
          <a:endParaRPr lang="ru-RU" sz="1400" dirty="0">
            <a:solidFill>
              <a:schemeClr val="tx1"/>
            </a:solidFill>
            <a:latin typeface="Roboto Light" panose="02000000000000000000" pitchFamily="2" charset="0"/>
            <a:ea typeface="Roboto Light" panose="02000000000000000000" pitchFamily="2" charset="0"/>
          </a:endParaRPr>
        </a:p>
      </dgm:t>
    </dgm:pt>
    <dgm:pt modelId="{4887CE7D-1799-4E60-8F56-8CC6089F89C5}" type="parTrans" cxnId="{B6922AE9-A6F5-4289-A66C-3E4207A4613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E62B559A-96AB-474F-9782-09C28CA1A9CF}" type="sibTrans" cxnId="{B6922AE9-A6F5-4289-A66C-3E4207A4613F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708C26CC-A3F3-44F6-A2F6-D187F8768C98}">
      <dgm:prSet phldrT="[Текст]" custT="1"/>
      <dgm:spPr/>
      <dgm:t>
        <a:bodyPr/>
        <a:lstStyle/>
        <a:p>
          <a:r>
            <a:rPr lang="ru-RU" sz="900" b="0" i="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Итоговая аттестация  </a:t>
          </a:r>
          <a:endParaRPr lang="ru-RU" sz="900" b="0" i="0" dirty="0">
            <a:solidFill>
              <a:schemeClr val="tx1"/>
            </a:solidFill>
            <a:latin typeface="Roboto Light" pitchFamily="2" charset="0"/>
            <a:ea typeface="Roboto Light" pitchFamily="2" charset="0"/>
          </a:endParaRPr>
        </a:p>
      </dgm:t>
    </dgm:pt>
    <dgm:pt modelId="{836F4FA5-3572-4291-9A7C-E950F5561053}" type="parTrans" cxnId="{5501C264-6DEA-4CFD-887B-A1BDF2BA113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0458A121-332F-43E4-A913-BB009EF4948A}" type="sibTrans" cxnId="{5501C264-6DEA-4CFD-887B-A1BDF2BA1137}">
      <dgm:prSet/>
      <dgm:spPr/>
      <dgm:t>
        <a:bodyPr/>
        <a:lstStyle/>
        <a:p>
          <a:endParaRPr lang="ru-RU">
            <a:solidFill>
              <a:schemeClr val="tx1"/>
            </a:solidFill>
          </a:endParaRPr>
        </a:p>
      </dgm:t>
    </dgm:pt>
    <dgm:pt modelId="{DCB0EFBD-3FBA-4BFD-AB8C-0125EC61A374}" type="pres">
      <dgm:prSet presAssocID="{7BA41C20-8140-4D22-B603-024C1C56FB24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E70D96-7BD3-48F3-A475-B7EADF9FD92D}" type="pres">
      <dgm:prSet presAssocID="{E3FF76E9-AA11-400E-ABEF-BC619239D508}" presName="compNode" presStyleCnt="0"/>
      <dgm:spPr/>
    </dgm:pt>
    <dgm:pt modelId="{E0D7A9E0-F6B2-4A43-8FAD-5337A302E7DB}" type="pres">
      <dgm:prSet presAssocID="{E3FF76E9-AA11-400E-ABEF-BC619239D508}" presName="aNode" presStyleLbl="bgShp" presStyleIdx="0" presStyleCnt="4" custLinFactNeighborX="-285" custLinFactNeighborY="-4167"/>
      <dgm:spPr/>
      <dgm:t>
        <a:bodyPr/>
        <a:lstStyle/>
        <a:p>
          <a:endParaRPr lang="ru-RU"/>
        </a:p>
      </dgm:t>
    </dgm:pt>
    <dgm:pt modelId="{2B57FFB6-1376-4DC6-9893-1D428781D477}" type="pres">
      <dgm:prSet presAssocID="{E3FF76E9-AA11-400E-ABEF-BC619239D508}" presName="textNode" presStyleLbl="bgShp" presStyleIdx="0" presStyleCnt="4"/>
      <dgm:spPr/>
      <dgm:t>
        <a:bodyPr/>
        <a:lstStyle/>
        <a:p>
          <a:endParaRPr lang="ru-RU"/>
        </a:p>
      </dgm:t>
    </dgm:pt>
    <dgm:pt modelId="{1A56BE0F-69DF-4B47-B809-E87719F727DE}" type="pres">
      <dgm:prSet presAssocID="{E3FF76E9-AA11-400E-ABEF-BC619239D508}" presName="compChildNode" presStyleCnt="0"/>
      <dgm:spPr/>
    </dgm:pt>
    <dgm:pt modelId="{07C7CAA2-35C5-4F0E-9A36-BAA607EDFCF7}" type="pres">
      <dgm:prSet presAssocID="{E3FF76E9-AA11-400E-ABEF-BC619239D508}" presName="theInnerList" presStyleCnt="0"/>
      <dgm:spPr/>
    </dgm:pt>
    <dgm:pt modelId="{FF472A84-ECB1-45C9-90E7-0EF55EE29112}" type="pres">
      <dgm:prSet presAssocID="{7A72CBDE-A789-40CC-914E-ED5D33173B30}" presName="childNode" presStyleLbl="node1" presStyleIdx="0" presStyleCnt="4" custScaleX="106833" custLinFactNeighborX="-2966" custLinFactNeighborY="-1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02ECB-D943-43D7-9E6C-E035E3CF6B9C}" type="pres">
      <dgm:prSet presAssocID="{E3FF76E9-AA11-400E-ABEF-BC619239D508}" presName="aSpace" presStyleCnt="0"/>
      <dgm:spPr/>
    </dgm:pt>
    <dgm:pt modelId="{5B4C90C7-F14E-4EA0-BC3D-CF7A4DF910D4}" type="pres">
      <dgm:prSet presAssocID="{3FD3B48D-E5B5-4BD6-B157-FB1667DE0AB8}" presName="compNode" presStyleCnt="0"/>
      <dgm:spPr/>
    </dgm:pt>
    <dgm:pt modelId="{54179FC4-6B03-45BD-BBDF-57A3594EE175}" type="pres">
      <dgm:prSet presAssocID="{3FD3B48D-E5B5-4BD6-B157-FB1667DE0AB8}" presName="aNode" presStyleLbl="bgShp" presStyleIdx="1" presStyleCnt="4" custScaleX="85306"/>
      <dgm:spPr/>
      <dgm:t>
        <a:bodyPr/>
        <a:lstStyle/>
        <a:p>
          <a:endParaRPr lang="ru-RU"/>
        </a:p>
      </dgm:t>
    </dgm:pt>
    <dgm:pt modelId="{687C6BA7-C35D-454A-960B-B2A695C29BEB}" type="pres">
      <dgm:prSet presAssocID="{3FD3B48D-E5B5-4BD6-B157-FB1667DE0AB8}" presName="textNode" presStyleLbl="bgShp" presStyleIdx="1" presStyleCnt="4"/>
      <dgm:spPr/>
      <dgm:t>
        <a:bodyPr/>
        <a:lstStyle/>
        <a:p>
          <a:endParaRPr lang="ru-RU"/>
        </a:p>
      </dgm:t>
    </dgm:pt>
    <dgm:pt modelId="{4B49C901-6EB7-4FA8-A6F5-A21CED0F63D3}" type="pres">
      <dgm:prSet presAssocID="{3FD3B48D-E5B5-4BD6-B157-FB1667DE0AB8}" presName="compChildNode" presStyleCnt="0"/>
      <dgm:spPr/>
    </dgm:pt>
    <dgm:pt modelId="{48A65957-1D3E-4E2C-B2B3-38650D89D826}" type="pres">
      <dgm:prSet presAssocID="{3FD3B48D-E5B5-4BD6-B157-FB1667DE0AB8}" presName="theInnerList" presStyleCnt="0"/>
      <dgm:spPr/>
    </dgm:pt>
    <dgm:pt modelId="{EF18B697-BC4E-4CBC-8CA9-46D4661DC50D}" type="pres">
      <dgm:prSet presAssocID="{E1D7BCE9-361B-4FA7-B3EF-94793CF40BDF}" presName="childNode" presStyleLbl="node1" presStyleIdx="1" presStyleCnt="4" custScaleX="92773" custLinFactNeighborX="2144" custLinFactNeighborY="-1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96002-BB2D-453E-8489-90AD586EC264}" type="pres">
      <dgm:prSet presAssocID="{3FD3B48D-E5B5-4BD6-B157-FB1667DE0AB8}" presName="aSpace" presStyleCnt="0"/>
      <dgm:spPr/>
    </dgm:pt>
    <dgm:pt modelId="{C8095A0C-707A-43AA-AD56-03A7D95C9AFB}" type="pres">
      <dgm:prSet presAssocID="{B528FD68-DCF0-4B42-B9EB-66D6EA9CD8F0}" presName="compNode" presStyleCnt="0"/>
      <dgm:spPr/>
    </dgm:pt>
    <dgm:pt modelId="{6AAE75EE-9160-4682-9349-49A4C877751A}" type="pres">
      <dgm:prSet presAssocID="{B528FD68-DCF0-4B42-B9EB-66D6EA9CD8F0}" presName="aNode" presStyleLbl="bgShp" presStyleIdx="2" presStyleCnt="4"/>
      <dgm:spPr/>
      <dgm:t>
        <a:bodyPr/>
        <a:lstStyle/>
        <a:p>
          <a:endParaRPr lang="ru-RU"/>
        </a:p>
      </dgm:t>
    </dgm:pt>
    <dgm:pt modelId="{E3C264DA-7B9D-4034-A960-F8A765C4A26F}" type="pres">
      <dgm:prSet presAssocID="{B528FD68-DCF0-4B42-B9EB-66D6EA9CD8F0}" presName="textNode" presStyleLbl="bgShp" presStyleIdx="2" presStyleCnt="4"/>
      <dgm:spPr/>
      <dgm:t>
        <a:bodyPr/>
        <a:lstStyle/>
        <a:p>
          <a:endParaRPr lang="ru-RU"/>
        </a:p>
      </dgm:t>
    </dgm:pt>
    <dgm:pt modelId="{9CBEC214-1867-4BEF-A8A7-104741A763EF}" type="pres">
      <dgm:prSet presAssocID="{B528FD68-DCF0-4B42-B9EB-66D6EA9CD8F0}" presName="compChildNode" presStyleCnt="0"/>
      <dgm:spPr/>
    </dgm:pt>
    <dgm:pt modelId="{F954EECA-1AC7-45CC-84F0-0EA949A17B95}" type="pres">
      <dgm:prSet presAssocID="{B528FD68-DCF0-4B42-B9EB-66D6EA9CD8F0}" presName="theInnerList" presStyleCnt="0"/>
      <dgm:spPr/>
    </dgm:pt>
    <dgm:pt modelId="{878BD4EC-FA90-44A6-BCE1-B3025F2582CF}" type="pres">
      <dgm:prSet presAssocID="{486D16C5-1AAE-4DF5-A585-4D79044917CF}" presName="childNode" presStyleLbl="node1" presStyleIdx="2" presStyleCnt="4" custLinFactNeighborX="2144" custLinFactNeighborY="-1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A6D577-1AEC-4EC4-BDFD-47A1C6ED804F}" type="pres">
      <dgm:prSet presAssocID="{B528FD68-DCF0-4B42-B9EB-66D6EA9CD8F0}" presName="aSpace" presStyleCnt="0"/>
      <dgm:spPr/>
    </dgm:pt>
    <dgm:pt modelId="{2E59BC7C-188D-4F6A-B636-728A603425E5}" type="pres">
      <dgm:prSet presAssocID="{52B3F767-43ED-4D63-ADF7-F2714672FC67}" presName="compNode" presStyleCnt="0"/>
      <dgm:spPr/>
    </dgm:pt>
    <dgm:pt modelId="{CB8869BB-3DD1-4F06-B6D4-831A0683AFB7}" type="pres">
      <dgm:prSet presAssocID="{52B3F767-43ED-4D63-ADF7-F2714672FC67}" presName="aNode" presStyleLbl="bgShp" presStyleIdx="3" presStyleCnt="4" custLinFactNeighborX="285"/>
      <dgm:spPr/>
      <dgm:t>
        <a:bodyPr/>
        <a:lstStyle/>
        <a:p>
          <a:endParaRPr lang="ru-RU"/>
        </a:p>
      </dgm:t>
    </dgm:pt>
    <dgm:pt modelId="{ACF600AF-5D30-4E54-8CEE-6D0453FB2AD2}" type="pres">
      <dgm:prSet presAssocID="{52B3F767-43ED-4D63-ADF7-F2714672FC67}" presName="textNode" presStyleLbl="bgShp" presStyleIdx="3" presStyleCnt="4"/>
      <dgm:spPr/>
      <dgm:t>
        <a:bodyPr/>
        <a:lstStyle/>
        <a:p>
          <a:endParaRPr lang="ru-RU"/>
        </a:p>
      </dgm:t>
    </dgm:pt>
    <dgm:pt modelId="{25C4CFB4-36BA-49B5-AF49-F0DC70177E10}" type="pres">
      <dgm:prSet presAssocID="{52B3F767-43ED-4D63-ADF7-F2714672FC67}" presName="compChildNode" presStyleCnt="0"/>
      <dgm:spPr/>
    </dgm:pt>
    <dgm:pt modelId="{80B9CBFF-8DA0-445D-A6E0-DCDC0FAA0F9C}" type="pres">
      <dgm:prSet presAssocID="{52B3F767-43ED-4D63-ADF7-F2714672FC67}" presName="theInnerList" presStyleCnt="0"/>
      <dgm:spPr/>
    </dgm:pt>
    <dgm:pt modelId="{2297318B-0235-4781-83AA-3CB710623534}" type="pres">
      <dgm:prSet presAssocID="{708C26CC-A3F3-44F6-A2F6-D187F8768C98}" presName="childNode" presStyleLbl="node1" presStyleIdx="3" presStyleCnt="4" custLinFactNeighborX="-375" custLinFactNeighborY="-1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2DB0B27-5912-4166-8CEB-707D4614FC54}" srcId="{E3FF76E9-AA11-400E-ABEF-BC619239D508}" destId="{7A72CBDE-A789-40CC-914E-ED5D33173B30}" srcOrd="0" destOrd="0" parTransId="{D9592308-B72B-429B-BB90-FA94B0A1CFFB}" sibTransId="{92EE5E72-B0A4-4C54-B962-7CC008F1234A}"/>
    <dgm:cxn modelId="{3F3B5C6D-237C-4E6C-AA27-A9710679B713}" type="presOf" srcId="{7BA41C20-8140-4D22-B603-024C1C56FB24}" destId="{DCB0EFBD-3FBA-4BFD-AB8C-0125EC61A374}" srcOrd="0" destOrd="0" presId="urn:microsoft.com/office/officeart/2005/8/layout/lProcess2"/>
    <dgm:cxn modelId="{D913389E-EC70-4A29-8E8D-DDF18098E6FD}" type="presOf" srcId="{708C26CC-A3F3-44F6-A2F6-D187F8768C98}" destId="{2297318B-0235-4781-83AA-3CB710623534}" srcOrd="0" destOrd="0" presId="urn:microsoft.com/office/officeart/2005/8/layout/lProcess2"/>
    <dgm:cxn modelId="{BD772335-408C-45F0-A189-4F63B51EF70A}" type="presOf" srcId="{486D16C5-1AAE-4DF5-A585-4D79044917CF}" destId="{878BD4EC-FA90-44A6-BCE1-B3025F2582CF}" srcOrd="0" destOrd="0" presId="urn:microsoft.com/office/officeart/2005/8/layout/lProcess2"/>
    <dgm:cxn modelId="{5501C264-6DEA-4CFD-887B-A1BDF2BA1137}" srcId="{52B3F767-43ED-4D63-ADF7-F2714672FC67}" destId="{708C26CC-A3F3-44F6-A2F6-D187F8768C98}" srcOrd="0" destOrd="0" parTransId="{836F4FA5-3572-4291-9A7C-E950F5561053}" sibTransId="{0458A121-332F-43E4-A913-BB009EF4948A}"/>
    <dgm:cxn modelId="{33FC0DE3-B194-414F-9151-32DBADFA8563}" srcId="{B528FD68-DCF0-4B42-B9EB-66D6EA9CD8F0}" destId="{486D16C5-1AAE-4DF5-A585-4D79044917CF}" srcOrd="0" destOrd="0" parTransId="{D726D645-012E-4E02-87AC-6F8D4C768CA8}" sibTransId="{E7AC08F7-F580-421D-9E09-3A533359FA0B}"/>
    <dgm:cxn modelId="{A5BB2324-D21C-4D65-9752-29C13D3A9B07}" type="presOf" srcId="{52B3F767-43ED-4D63-ADF7-F2714672FC67}" destId="{ACF600AF-5D30-4E54-8CEE-6D0453FB2AD2}" srcOrd="1" destOrd="0" presId="urn:microsoft.com/office/officeart/2005/8/layout/lProcess2"/>
    <dgm:cxn modelId="{EE29265B-050C-4B83-B3CE-8033D2EA91DB}" type="presOf" srcId="{E3FF76E9-AA11-400E-ABEF-BC619239D508}" destId="{E0D7A9E0-F6B2-4A43-8FAD-5337A302E7DB}" srcOrd="0" destOrd="0" presId="urn:microsoft.com/office/officeart/2005/8/layout/lProcess2"/>
    <dgm:cxn modelId="{2D6A1F1F-0689-459B-8DB9-BE6B37F43672}" type="presOf" srcId="{B528FD68-DCF0-4B42-B9EB-66D6EA9CD8F0}" destId="{6AAE75EE-9160-4682-9349-49A4C877751A}" srcOrd="0" destOrd="0" presId="urn:microsoft.com/office/officeart/2005/8/layout/lProcess2"/>
    <dgm:cxn modelId="{BAA5DBCE-F7DC-498D-9B5A-4127A78A15C4}" type="presOf" srcId="{E3FF76E9-AA11-400E-ABEF-BC619239D508}" destId="{2B57FFB6-1376-4DC6-9893-1D428781D477}" srcOrd="1" destOrd="0" presId="urn:microsoft.com/office/officeart/2005/8/layout/lProcess2"/>
    <dgm:cxn modelId="{AAF81375-8BCC-4F51-8333-07EC771D558A}" srcId="{7BA41C20-8140-4D22-B603-024C1C56FB24}" destId="{3FD3B48D-E5B5-4BD6-B157-FB1667DE0AB8}" srcOrd="1" destOrd="0" parTransId="{43DB01D8-C17F-44DA-803E-103D030AB996}" sibTransId="{83ADF389-2D60-4C5B-8FDF-7E0DA41D59C2}"/>
    <dgm:cxn modelId="{9D23B81B-8DBC-4E19-AAD3-8C4AE8F68A97}" srcId="{7BA41C20-8140-4D22-B603-024C1C56FB24}" destId="{E3FF76E9-AA11-400E-ABEF-BC619239D508}" srcOrd="0" destOrd="0" parTransId="{820B49DA-E6FD-4ABB-AB22-C12B7DD4257C}" sibTransId="{2F76EC6C-1178-41CD-98B4-73BA7DABB6E1}"/>
    <dgm:cxn modelId="{B6922AE9-A6F5-4289-A66C-3E4207A4613F}" srcId="{7BA41C20-8140-4D22-B603-024C1C56FB24}" destId="{52B3F767-43ED-4D63-ADF7-F2714672FC67}" srcOrd="3" destOrd="0" parTransId="{4887CE7D-1799-4E60-8F56-8CC6089F89C5}" sibTransId="{E62B559A-96AB-474F-9782-09C28CA1A9CF}"/>
    <dgm:cxn modelId="{F4A0E390-967C-40D1-BEC1-6B0D9FBE56AF}" type="presOf" srcId="{7A72CBDE-A789-40CC-914E-ED5D33173B30}" destId="{FF472A84-ECB1-45C9-90E7-0EF55EE29112}" srcOrd="0" destOrd="0" presId="urn:microsoft.com/office/officeart/2005/8/layout/lProcess2"/>
    <dgm:cxn modelId="{BCF8F6B7-479F-47D3-81D8-BD30E70AFFB6}" type="presOf" srcId="{52B3F767-43ED-4D63-ADF7-F2714672FC67}" destId="{CB8869BB-3DD1-4F06-B6D4-831A0683AFB7}" srcOrd="0" destOrd="0" presId="urn:microsoft.com/office/officeart/2005/8/layout/lProcess2"/>
    <dgm:cxn modelId="{584164F5-EA15-4B44-B0B3-3345FA477FAD}" type="presOf" srcId="{3FD3B48D-E5B5-4BD6-B157-FB1667DE0AB8}" destId="{54179FC4-6B03-45BD-BBDF-57A3594EE175}" srcOrd="0" destOrd="0" presId="urn:microsoft.com/office/officeart/2005/8/layout/lProcess2"/>
    <dgm:cxn modelId="{2C0BBD38-EFB0-49BD-B662-D0159A089FAE}" type="presOf" srcId="{3FD3B48D-E5B5-4BD6-B157-FB1667DE0AB8}" destId="{687C6BA7-C35D-454A-960B-B2A695C29BEB}" srcOrd="1" destOrd="0" presId="urn:microsoft.com/office/officeart/2005/8/layout/lProcess2"/>
    <dgm:cxn modelId="{83AD0FE7-833B-4B70-B5BE-78834D5BD578}" srcId="{7BA41C20-8140-4D22-B603-024C1C56FB24}" destId="{B528FD68-DCF0-4B42-B9EB-66D6EA9CD8F0}" srcOrd="2" destOrd="0" parTransId="{860F11E2-5606-4E29-BB3C-583BDBAD3A84}" sibTransId="{FC15D3C6-4B5A-4912-9FCA-CAB948400A54}"/>
    <dgm:cxn modelId="{078CC1E0-4877-436A-9693-59CC5B7883EC}" type="presOf" srcId="{B528FD68-DCF0-4B42-B9EB-66D6EA9CD8F0}" destId="{E3C264DA-7B9D-4034-A960-F8A765C4A26F}" srcOrd="1" destOrd="0" presId="urn:microsoft.com/office/officeart/2005/8/layout/lProcess2"/>
    <dgm:cxn modelId="{80EA0984-48F1-44B7-A993-AC316670CFFC}" srcId="{3FD3B48D-E5B5-4BD6-B157-FB1667DE0AB8}" destId="{E1D7BCE9-361B-4FA7-B3EF-94793CF40BDF}" srcOrd="0" destOrd="0" parTransId="{84A54DA1-2133-43FE-A480-53D0437215E7}" sibTransId="{5FB20869-7258-42C1-B9D7-DB226085125D}"/>
    <dgm:cxn modelId="{E755682B-E473-47FB-A9D5-C738B0DA0E0A}" type="presOf" srcId="{E1D7BCE9-361B-4FA7-B3EF-94793CF40BDF}" destId="{EF18B697-BC4E-4CBC-8CA9-46D4661DC50D}" srcOrd="0" destOrd="0" presId="urn:microsoft.com/office/officeart/2005/8/layout/lProcess2"/>
    <dgm:cxn modelId="{20936050-FF35-41D4-B171-9202C9872DA1}" type="presParOf" srcId="{DCB0EFBD-3FBA-4BFD-AB8C-0125EC61A374}" destId="{15E70D96-7BD3-48F3-A475-B7EADF9FD92D}" srcOrd="0" destOrd="0" presId="urn:microsoft.com/office/officeart/2005/8/layout/lProcess2"/>
    <dgm:cxn modelId="{96C38D32-2D66-48C1-A1BD-F03D46E450EE}" type="presParOf" srcId="{15E70D96-7BD3-48F3-A475-B7EADF9FD92D}" destId="{E0D7A9E0-F6B2-4A43-8FAD-5337A302E7DB}" srcOrd="0" destOrd="0" presId="urn:microsoft.com/office/officeart/2005/8/layout/lProcess2"/>
    <dgm:cxn modelId="{3A103016-DCF6-4332-8155-11D4ED9FBADE}" type="presParOf" srcId="{15E70D96-7BD3-48F3-A475-B7EADF9FD92D}" destId="{2B57FFB6-1376-4DC6-9893-1D428781D477}" srcOrd="1" destOrd="0" presId="urn:microsoft.com/office/officeart/2005/8/layout/lProcess2"/>
    <dgm:cxn modelId="{572053BA-4732-44AB-9E1E-9A2C1C43613B}" type="presParOf" srcId="{15E70D96-7BD3-48F3-A475-B7EADF9FD92D}" destId="{1A56BE0F-69DF-4B47-B809-E87719F727DE}" srcOrd="2" destOrd="0" presId="urn:microsoft.com/office/officeart/2005/8/layout/lProcess2"/>
    <dgm:cxn modelId="{3BCFB960-1F8F-425A-A783-8864DCA76936}" type="presParOf" srcId="{1A56BE0F-69DF-4B47-B809-E87719F727DE}" destId="{07C7CAA2-35C5-4F0E-9A36-BAA607EDFCF7}" srcOrd="0" destOrd="0" presId="urn:microsoft.com/office/officeart/2005/8/layout/lProcess2"/>
    <dgm:cxn modelId="{65BC2CF8-1D3F-4031-9621-B8E0AE08D838}" type="presParOf" srcId="{07C7CAA2-35C5-4F0E-9A36-BAA607EDFCF7}" destId="{FF472A84-ECB1-45C9-90E7-0EF55EE29112}" srcOrd="0" destOrd="0" presId="urn:microsoft.com/office/officeart/2005/8/layout/lProcess2"/>
    <dgm:cxn modelId="{B55F2B40-749E-457A-9D63-50A870E58DD0}" type="presParOf" srcId="{DCB0EFBD-3FBA-4BFD-AB8C-0125EC61A374}" destId="{83502ECB-D943-43D7-9E6C-E035E3CF6B9C}" srcOrd="1" destOrd="0" presId="urn:microsoft.com/office/officeart/2005/8/layout/lProcess2"/>
    <dgm:cxn modelId="{BEB6515D-5708-466F-A733-98516CE9AE1D}" type="presParOf" srcId="{DCB0EFBD-3FBA-4BFD-AB8C-0125EC61A374}" destId="{5B4C90C7-F14E-4EA0-BC3D-CF7A4DF910D4}" srcOrd="2" destOrd="0" presId="urn:microsoft.com/office/officeart/2005/8/layout/lProcess2"/>
    <dgm:cxn modelId="{12A3793E-F6EB-4C0E-ACC8-5DD921891BE4}" type="presParOf" srcId="{5B4C90C7-F14E-4EA0-BC3D-CF7A4DF910D4}" destId="{54179FC4-6B03-45BD-BBDF-57A3594EE175}" srcOrd="0" destOrd="0" presId="urn:microsoft.com/office/officeart/2005/8/layout/lProcess2"/>
    <dgm:cxn modelId="{2F2C440B-EA40-4353-965E-F9FD13BD1EA3}" type="presParOf" srcId="{5B4C90C7-F14E-4EA0-BC3D-CF7A4DF910D4}" destId="{687C6BA7-C35D-454A-960B-B2A695C29BEB}" srcOrd="1" destOrd="0" presId="urn:microsoft.com/office/officeart/2005/8/layout/lProcess2"/>
    <dgm:cxn modelId="{2E316A59-3176-4443-AADA-94E9165F5656}" type="presParOf" srcId="{5B4C90C7-F14E-4EA0-BC3D-CF7A4DF910D4}" destId="{4B49C901-6EB7-4FA8-A6F5-A21CED0F63D3}" srcOrd="2" destOrd="0" presId="urn:microsoft.com/office/officeart/2005/8/layout/lProcess2"/>
    <dgm:cxn modelId="{67973064-0FA4-43CF-A6DB-C24E23AC2DB8}" type="presParOf" srcId="{4B49C901-6EB7-4FA8-A6F5-A21CED0F63D3}" destId="{48A65957-1D3E-4E2C-B2B3-38650D89D826}" srcOrd="0" destOrd="0" presId="urn:microsoft.com/office/officeart/2005/8/layout/lProcess2"/>
    <dgm:cxn modelId="{FBF15B7A-4815-4C30-9C9C-179EDC9DF0D4}" type="presParOf" srcId="{48A65957-1D3E-4E2C-B2B3-38650D89D826}" destId="{EF18B697-BC4E-4CBC-8CA9-46D4661DC50D}" srcOrd="0" destOrd="0" presId="urn:microsoft.com/office/officeart/2005/8/layout/lProcess2"/>
    <dgm:cxn modelId="{775C56C1-2A75-49DC-9E09-9388C3C59A22}" type="presParOf" srcId="{DCB0EFBD-3FBA-4BFD-AB8C-0125EC61A374}" destId="{16A96002-BB2D-453E-8489-90AD586EC264}" srcOrd="3" destOrd="0" presId="urn:microsoft.com/office/officeart/2005/8/layout/lProcess2"/>
    <dgm:cxn modelId="{4024A1C9-2259-4BAE-93A8-D0E1E0981C15}" type="presParOf" srcId="{DCB0EFBD-3FBA-4BFD-AB8C-0125EC61A374}" destId="{C8095A0C-707A-43AA-AD56-03A7D95C9AFB}" srcOrd="4" destOrd="0" presId="urn:microsoft.com/office/officeart/2005/8/layout/lProcess2"/>
    <dgm:cxn modelId="{F6284097-D41A-4957-AA64-37D617630293}" type="presParOf" srcId="{C8095A0C-707A-43AA-AD56-03A7D95C9AFB}" destId="{6AAE75EE-9160-4682-9349-49A4C877751A}" srcOrd="0" destOrd="0" presId="urn:microsoft.com/office/officeart/2005/8/layout/lProcess2"/>
    <dgm:cxn modelId="{F7CC8EC8-6975-4700-B74F-C59EA69B1AFD}" type="presParOf" srcId="{C8095A0C-707A-43AA-AD56-03A7D95C9AFB}" destId="{E3C264DA-7B9D-4034-A960-F8A765C4A26F}" srcOrd="1" destOrd="0" presId="urn:microsoft.com/office/officeart/2005/8/layout/lProcess2"/>
    <dgm:cxn modelId="{303A4D2A-B9E3-4F2E-82A5-D514537BB76A}" type="presParOf" srcId="{C8095A0C-707A-43AA-AD56-03A7D95C9AFB}" destId="{9CBEC214-1867-4BEF-A8A7-104741A763EF}" srcOrd="2" destOrd="0" presId="urn:microsoft.com/office/officeart/2005/8/layout/lProcess2"/>
    <dgm:cxn modelId="{17681F3C-0A18-493D-9C75-8F3BBE6592E8}" type="presParOf" srcId="{9CBEC214-1867-4BEF-A8A7-104741A763EF}" destId="{F954EECA-1AC7-45CC-84F0-0EA949A17B95}" srcOrd="0" destOrd="0" presId="urn:microsoft.com/office/officeart/2005/8/layout/lProcess2"/>
    <dgm:cxn modelId="{EA4C10AF-9213-4DC5-8C8C-D582CDCA2D9B}" type="presParOf" srcId="{F954EECA-1AC7-45CC-84F0-0EA949A17B95}" destId="{878BD4EC-FA90-44A6-BCE1-B3025F2582CF}" srcOrd="0" destOrd="0" presId="urn:microsoft.com/office/officeart/2005/8/layout/lProcess2"/>
    <dgm:cxn modelId="{7069259D-71C8-45E6-AD95-94E61D55D086}" type="presParOf" srcId="{DCB0EFBD-3FBA-4BFD-AB8C-0125EC61A374}" destId="{7EA6D577-1AEC-4EC4-BDFD-47A1C6ED804F}" srcOrd="5" destOrd="0" presId="urn:microsoft.com/office/officeart/2005/8/layout/lProcess2"/>
    <dgm:cxn modelId="{226DBBC5-1E24-4FB3-8F3D-4C56133C290A}" type="presParOf" srcId="{DCB0EFBD-3FBA-4BFD-AB8C-0125EC61A374}" destId="{2E59BC7C-188D-4F6A-B636-728A603425E5}" srcOrd="6" destOrd="0" presId="urn:microsoft.com/office/officeart/2005/8/layout/lProcess2"/>
    <dgm:cxn modelId="{57174908-219E-400F-83B2-DA12AE3F13F0}" type="presParOf" srcId="{2E59BC7C-188D-4F6A-B636-728A603425E5}" destId="{CB8869BB-3DD1-4F06-B6D4-831A0683AFB7}" srcOrd="0" destOrd="0" presId="urn:microsoft.com/office/officeart/2005/8/layout/lProcess2"/>
    <dgm:cxn modelId="{67C1C392-2A06-414B-A3E4-DFC4B3A2EF0E}" type="presParOf" srcId="{2E59BC7C-188D-4F6A-B636-728A603425E5}" destId="{ACF600AF-5D30-4E54-8CEE-6D0453FB2AD2}" srcOrd="1" destOrd="0" presId="urn:microsoft.com/office/officeart/2005/8/layout/lProcess2"/>
    <dgm:cxn modelId="{0249FA87-49A0-4A23-A45D-BB86186CE4C5}" type="presParOf" srcId="{2E59BC7C-188D-4F6A-B636-728A603425E5}" destId="{25C4CFB4-36BA-49B5-AF49-F0DC70177E10}" srcOrd="2" destOrd="0" presId="urn:microsoft.com/office/officeart/2005/8/layout/lProcess2"/>
    <dgm:cxn modelId="{C0DBDC4F-84C0-4EE3-812F-8F5502717F4A}" type="presParOf" srcId="{25C4CFB4-36BA-49B5-AF49-F0DC70177E10}" destId="{80B9CBFF-8DA0-445D-A6E0-DCDC0FAA0F9C}" srcOrd="0" destOrd="0" presId="urn:microsoft.com/office/officeart/2005/8/layout/lProcess2"/>
    <dgm:cxn modelId="{BF1B396A-7555-40AB-ABBC-F18A32966B77}" type="presParOf" srcId="{80B9CBFF-8DA0-445D-A6E0-DCDC0FAA0F9C}" destId="{2297318B-0235-4781-83AA-3CB710623534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7A9E0-F6B2-4A43-8FAD-5337A302E7DB}">
      <dsp:nvSpPr>
        <dsp:cNvPr id="0" name=""/>
        <dsp:cNvSpPr/>
      </dsp:nvSpPr>
      <dsp:spPr>
        <a:xfrm>
          <a:off x="3248" y="0"/>
          <a:ext cx="1140059" cy="1572958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latin typeface="Roboto Light" panose="02000000000000000000" pitchFamily="2" charset="0"/>
              <a:ea typeface="Roboto Light" panose="02000000000000000000" pitchFamily="2" charset="0"/>
            </a:rPr>
            <a:t>Модуль 1</a:t>
          </a:r>
        </a:p>
      </dsp:txBody>
      <dsp:txXfrm>
        <a:off x="3248" y="0"/>
        <a:ext cx="1140059" cy="471887"/>
      </dsp:txXfrm>
    </dsp:sp>
    <dsp:sp modelId="{FF472A84-ECB1-45C9-90E7-0EF55EE29112}">
      <dsp:nvSpPr>
        <dsp:cNvPr id="0" name=""/>
        <dsp:cNvSpPr/>
      </dsp:nvSpPr>
      <dsp:spPr>
        <a:xfrm>
          <a:off x="66294" y="471887"/>
          <a:ext cx="1013969" cy="1022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Основы машинного обучения и искусственных нейронных сетей</a:t>
          </a:r>
        </a:p>
      </dsp:txBody>
      <dsp:txXfrm>
        <a:off x="95992" y="501585"/>
        <a:ext cx="954573" cy="963026"/>
      </dsp:txXfrm>
    </dsp:sp>
    <dsp:sp modelId="{54179FC4-6B03-45BD-BBDF-57A3594EE175}">
      <dsp:nvSpPr>
        <dsp:cNvPr id="0" name=""/>
        <dsp:cNvSpPr/>
      </dsp:nvSpPr>
      <dsp:spPr>
        <a:xfrm>
          <a:off x="1228813" y="0"/>
          <a:ext cx="1140059" cy="1572958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Roboto Light" pitchFamily="2" charset="0"/>
              <a:ea typeface="Roboto Light" pitchFamily="2" charset="0"/>
            </a:rPr>
            <a:t>Модуль 2</a:t>
          </a:r>
        </a:p>
      </dsp:txBody>
      <dsp:txXfrm>
        <a:off x="1228813" y="0"/>
        <a:ext cx="1140059" cy="471887"/>
      </dsp:txXfrm>
    </dsp:sp>
    <dsp:sp modelId="{EF18B697-BC4E-4CBC-8CA9-46D4661DC50D}">
      <dsp:nvSpPr>
        <dsp:cNvPr id="0" name=""/>
        <dsp:cNvSpPr/>
      </dsp:nvSpPr>
      <dsp:spPr>
        <a:xfrm>
          <a:off x="1293285" y="471887"/>
          <a:ext cx="1011114" cy="1022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Методы решения </a:t>
          </a:r>
          <a:r>
            <a:rPr lang="ru-RU" sz="900" b="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            задач </a:t>
          </a:r>
          <a:r>
            <a:rPr lang="ru-RU" sz="900" b="0" kern="1200" dirty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с ассоциативной памятью</a:t>
          </a:r>
        </a:p>
      </dsp:txBody>
      <dsp:txXfrm>
        <a:off x="1322900" y="501502"/>
        <a:ext cx="951884" cy="963192"/>
      </dsp:txXfrm>
    </dsp:sp>
    <dsp:sp modelId="{F228CCCB-E8DC-42EA-A7AB-4227F9EEF53A}">
      <dsp:nvSpPr>
        <dsp:cNvPr id="0" name=""/>
        <dsp:cNvSpPr/>
      </dsp:nvSpPr>
      <dsp:spPr>
        <a:xfrm>
          <a:off x="2454377" y="0"/>
          <a:ext cx="1140059" cy="1572958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Roboto Light" panose="02000000000000000000" pitchFamily="2" charset="0"/>
              <a:ea typeface="Roboto Light" panose="02000000000000000000" pitchFamily="2" charset="0"/>
            </a:rPr>
            <a:t>Модуль 3</a:t>
          </a:r>
        </a:p>
      </dsp:txBody>
      <dsp:txXfrm>
        <a:off x="2454377" y="0"/>
        <a:ext cx="1140059" cy="471887"/>
      </dsp:txXfrm>
    </dsp:sp>
    <dsp:sp modelId="{2E180113-975F-4850-B57C-6200CD67B0B8}">
      <dsp:nvSpPr>
        <dsp:cNvPr id="0" name=""/>
        <dsp:cNvSpPr/>
      </dsp:nvSpPr>
      <dsp:spPr>
        <a:xfrm>
          <a:off x="2520423" y="471887"/>
          <a:ext cx="1007967" cy="1022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Решение задач компьютерного зрения</a:t>
          </a:r>
        </a:p>
      </dsp:txBody>
      <dsp:txXfrm>
        <a:off x="2549945" y="501409"/>
        <a:ext cx="948923" cy="963378"/>
      </dsp:txXfrm>
    </dsp:sp>
    <dsp:sp modelId="{6AAE75EE-9160-4682-9349-49A4C877751A}">
      <dsp:nvSpPr>
        <dsp:cNvPr id="0" name=""/>
        <dsp:cNvSpPr/>
      </dsp:nvSpPr>
      <dsp:spPr>
        <a:xfrm>
          <a:off x="3679941" y="0"/>
          <a:ext cx="1140059" cy="1572958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Roboto Light" panose="02000000000000000000" pitchFamily="2" charset="0"/>
              <a:ea typeface="Roboto Light" panose="02000000000000000000" pitchFamily="2" charset="0"/>
            </a:rPr>
            <a:t>Модуль 4</a:t>
          </a:r>
        </a:p>
      </dsp:txBody>
      <dsp:txXfrm>
        <a:off x="3679941" y="0"/>
        <a:ext cx="1140059" cy="471887"/>
      </dsp:txXfrm>
    </dsp:sp>
    <dsp:sp modelId="{878BD4EC-FA90-44A6-BCE1-B3025F2582CF}">
      <dsp:nvSpPr>
        <dsp:cNvPr id="0" name=""/>
        <dsp:cNvSpPr/>
      </dsp:nvSpPr>
      <dsp:spPr>
        <a:xfrm>
          <a:off x="3793947" y="471887"/>
          <a:ext cx="912047" cy="1022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Решение задач понимания естественного языка</a:t>
          </a:r>
        </a:p>
      </dsp:txBody>
      <dsp:txXfrm>
        <a:off x="3820660" y="498600"/>
        <a:ext cx="858621" cy="968996"/>
      </dsp:txXfrm>
    </dsp:sp>
    <dsp:sp modelId="{9128F449-0D39-4A52-8914-F7C2D4C79057}">
      <dsp:nvSpPr>
        <dsp:cNvPr id="0" name=""/>
        <dsp:cNvSpPr/>
      </dsp:nvSpPr>
      <dsp:spPr>
        <a:xfrm>
          <a:off x="4905505" y="0"/>
          <a:ext cx="1140059" cy="1572958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>
              <a:latin typeface="Roboto Light" panose="02000000000000000000" pitchFamily="2" charset="0"/>
              <a:ea typeface="Roboto Light" panose="02000000000000000000" pitchFamily="2" charset="0"/>
            </a:rPr>
            <a:t>Модуль 5</a:t>
          </a:r>
        </a:p>
      </dsp:txBody>
      <dsp:txXfrm>
        <a:off x="4905505" y="0"/>
        <a:ext cx="1140059" cy="471887"/>
      </dsp:txXfrm>
    </dsp:sp>
    <dsp:sp modelId="{256491AE-4DE5-4710-8BB6-F217D11E4135}">
      <dsp:nvSpPr>
        <dsp:cNvPr id="0" name=""/>
        <dsp:cNvSpPr/>
      </dsp:nvSpPr>
      <dsp:spPr>
        <a:xfrm>
          <a:off x="4974264" y="471887"/>
          <a:ext cx="1002541" cy="102242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Решение задач предиктивного анализа на временных рядах</a:t>
          </a:r>
        </a:p>
      </dsp:txBody>
      <dsp:txXfrm>
        <a:off x="5003627" y="501250"/>
        <a:ext cx="943815" cy="96369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7A9E0-F6B2-4A43-8FAD-5337A302E7DB}">
      <dsp:nvSpPr>
        <dsp:cNvPr id="0" name=""/>
        <dsp:cNvSpPr/>
      </dsp:nvSpPr>
      <dsp:spPr>
        <a:xfrm>
          <a:off x="0" y="0"/>
          <a:ext cx="1112889" cy="172819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1</a:t>
          </a:r>
        </a:p>
      </dsp:txBody>
      <dsp:txXfrm>
        <a:off x="0" y="0"/>
        <a:ext cx="1112889" cy="518457"/>
      </dsp:txXfrm>
    </dsp:sp>
    <dsp:sp modelId="{FF472A84-ECB1-45C9-90E7-0EF55EE29112}">
      <dsp:nvSpPr>
        <dsp:cNvPr id="0" name=""/>
        <dsp:cNvSpPr/>
      </dsp:nvSpPr>
      <dsp:spPr>
        <a:xfrm>
          <a:off x="39206" y="518457"/>
          <a:ext cx="1040818" cy="1123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Знакомство с </a:t>
          </a:r>
          <a:r>
            <a:rPr lang="ru-RU" sz="900" b="0" i="0" kern="1200" dirty="0" err="1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нейросетями</a:t>
          </a:r>
          <a:r>
            <a:rPr lang="ru-RU" sz="900" b="0" i="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. Существующие генеративные модели </a:t>
          </a:r>
          <a:endParaRPr lang="ru-RU" sz="900" b="0" i="0" kern="1200" dirty="0">
            <a:solidFill>
              <a:schemeClr val="tx1"/>
            </a:solidFill>
            <a:latin typeface="Roboto Light" pitchFamily="2" charset="0"/>
            <a:ea typeface="Roboto Light" pitchFamily="2" charset="0"/>
          </a:endParaRPr>
        </a:p>
      </dsp:txBody>
      <dsp:txXfrm>
        <a:off x="69691" y="548942"/>
        <a:ext cx="979848" cy="1062354"/>
      </dsp:txXfrm>
    </dsp:sp>
    <dsp:sp modelId="{54179FC4-6B03-45BD-BBDF-57A3594EE175}">
      <dsp:nvSpPr>
        <dsp:cNvPr id="0" name=""/>
        <dsp:cNvSpPr/>
      </dsp:nvSpPr>
      <dsp:spPr>
        <a:xfrm>
          <a:off x="1199527" y="0"/>
          <a:ext cx="1112889" cy="172819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2</a:t>
          </a:r>
        </a:p>
      </dsp:txBody>
      <dsp:txXfrm>
        <a:off x="1199527" y="0"/>
        <a:ext cx="1112889" cy="518457"/>
      </dsp:txXfrm>
    </dsp:sp>
    <dsp:sp modelId="{EF18B697-BC4E-4CBC-8CA9-46D4661DC50D}">
      <dsp:nvSpPr>
        <dsp:cNvPr id="0" name=""/>
        <dsp:cNvSpPr/>
      </dsp:nvSpPr>
      <dsp:spPr>
        <a:xfrm>
          <a:off x="1310816" y="518457"/>
          <a:ext cx="890311" cy="1123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Проекты на основе </a:t>
          </a:r>
          <a:r>
            <a:rPr lang="ru-RU" sz="900" b="0" i="0" kern="1200" dirty="0" err="1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нейросетей</a:t>
          </a:r>
          <a:r>
            <a:rPr lang="ru-RU" sz="900" b="0" i="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 </a:t>
          </a:r>
          <a:endParaRPr lang="ru-RU" sz="900" b="0" i="0" kern="1200" dirty="0">
            <a:solidFill>
              <a:schemeClr val="tx1"/>
            </a:solidFill>
            <a:latin typeface="Roboto Light" pitchFamily="2" charset="0"/>
            <a:ea typeface="Roboto Light" pitchFamily="2" charset="0"/>
          </a:endParaRPr>
        </a:p>
      </dsp:txBody>
      <dsp:txXfrm>
        <a:off x="1336892" y="544533"/>
        <a:ext cx="838159" cy="1071172"/>
      </dsp:txXfrm>
    </dsp:sp>
    <dsp:sp modelId="{F228CCCB-E8DC-42EA-A7AB-4227F9EEF53A}">
      <dsp:nvSpPr>
        <dsp:cNvPr id="0" name=""/>
        <dsp:cNvSpPr/>
      </dsp:nvSpPr>
      <dsp:spPr>
        <a:xfrm>
          <a:off x="2395883" y="0"/>
          <a:ext cx="1112889" cy="172819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3</a:t>
          </a:r>
        </a:p>
      </dsp:txBody>
      <dsp:txXfrm>
        <a:off x="2395883" y="0"/>
        <a:ext cx="1112889" cy="518457"/>
      </dsp:txXfrm>
    </dsp:sp>
    <dsp:sp modelId="{2E180113-975F-4850-B57C-6200CD67B0B8}">
      <dsp:nvSpPr>
        <dsp:cNvPr id="0" name=""/>
        <dsp:cNvSpPr/>
      </dsp:nvSpPr>
      <dsp:spPr>
        <a:xfrm>
          <a:off x="2507172" y="518457"/>
          <a:ext cx="890311" cy="1123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Основные этапы разработки продукта на основе генеративной модели</a:t>
          </a:r>
          <a:endParaRPr lang="ru-RU" sz="900" b="0" i="0" kern="1200" dirty="0">
            <a:solidFill>
              <a:schemeClr val="tx1"/>
            </a:solidFill>
            <a:latin typeface="Roboto Light" pitchFamily="2" charset="0"/>
            <a:ea typeface="Roboto Light" pitchFamily="2" charset="0"/>
          </a:endParaRPr>
        </a:p>
      </dsp:txBody>
      <dsp:txXfrm>
        <a:off x="2533248" y="544533"/>
        <a:ext cx="838159" cy="1071172"/>
      </dsp:txXfrm>
    </dsp:sp>
    <dsp:sp modelId="{6AAE75EE-9160-4682-9349-49A4C877751A}">
      <dsp:nvSpPr>
        <dsp:cNvPr id="0" name=""/>
        <dsp:cNvSpPr/>
      </dsp:nvSpPr>
      <dsp:spPr>
        <a:xfrm>
          <a:off x="3592239" y="0"/>
          <a:ext cx="1112889" cy="172819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4</a:t>
          </a:r>
        </a:p>
      </dsp:txBody>
      <dsp:txXfrm>
        <a:off x="3592239" y="0"/>
        <a:ext cx="1112889" cy="518457"/>
      </dsp:txXfrm>
    </dsp:sp>
    <dsp:sp modelId="{878BD4EC-FA90-44A6-BCE1-B3025F2582CF}">
      <dsp:nvSpPr>
        <dsp:cNvPr id="0" name=""/>
        <dsp:cNvSpPr/>
      </dsp:nvSpPr>
      <dsp:spPr>
        <a:xfrm>
          <a:off x="3703528" y="518457"/>
          <a:ext cx="890311" cy="1123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Экономика ИТ продукта </a:t>
          </a:r>
          <a:endParaRPr lang="ru-RU" sz="900" b="0" i="0" kern="1200" dirty="0">
            <a:solidFill>
              <a:schemeClr val="tx1"/>
            </a:solidFill>
            <a:latin typeface="Roboto Light" pitchFamily="2" charset="0"/>
            <a:ea typeface="Roboto Light" pitchFamily="2" charset="0"/>
          </a:endParaRPr>
        </a:p>
      </dsp:txBody>
      <dsp:txXfrm>
        <a:off x="3729604" y="544533"/>
        <a:ext cx="838159" cy="1071172"/>
      </dsp:txXfrm>
    </dsp:sp>
    <dsp:sp modelId="{CB8869BB-3DD1-4F06-B6D4-831A0683AFB7}">
      <dsp:nvSpPr>
        <dsp:cNvPr id="0" name=""/>
        <dsp:cNvSpPr/>
      </dsp:nvSpPr>
      <dsp:spPr>
        <a:xfrm>
          <a:off x="4791766" y="0"/>
          <a:ext cx="1112889" cy="172819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5</a:t>
          </a:r>
          <a:endParaRPr lang="ru-RU" sz="1400" kern="1200" dirty="0">
            <a:solidFill>
              <a:schemeClr val="tx1"/>
            </a:solidFill>
            <a:latin typeface="Roboto Light" panose="02000000000000000000" pitchFamily="2" charset="0"/>
            <a:ea typeface="Roboto Light" panose="02000000000000000000" pitchFamily="2" charset="0"/>
          </a:endParaRPr>
        </a:p>
      </dsp:txBody>
      <dsp:txXfrm>
        <a:off x="4791766" y="0"/>
        <a:ext cx="1112889" cy="518457"/>
      </dsp:txXfrm>
    </dsp:sp>
    <dsp:sp modelId="{2297318B-0235-4781-83AA-3CB710623534}">
      <dsp:nvSpPr>
        <dsp:cNvPr id="0" name=""/>
        <dsp:cNvSpPr/>
      </dsp:nvSpPr>
      <dsp:spPr>
        <a:xfrm>
          <a:off x="4896545" y="504056"/>
          <a:ext cx="890311" cy="1123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Практика по получению опыта </a:t>
          </a:r>
          <a:endParaRPr lang="ru-RU" sz="900" b="0" i="0" kern="1200" dirty="0">
            <a:solidFill>
              <a:schemeClr val="tx1"/>
            </a:solidFill>
            <a:latin typeface="Roboto Light" pitchFamily="2" charset="0"/>
            <a:ea typeface="Roboto Light" pitchFamily="2" charset="0"/>
          </a:endParaRPr>
        </a:p>
      </dsp:txBody>
      <dsp:txXfrm>
        <a:off x="4922621" y="530132"/>
        <a:ext cx="838159" cy="10711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7A9E0-F6B2-4A43-8FAD-5337A302E7DB}">
      <dsp:nvSpPr>
        <dsp:cNvPr id="0" name=""/>
        <dsp:cNvSpPr/>
      </dsp:nvSpPr>
      <dsp:spPr>
        <a:xfrm>
          <a:off x="0" y="0"/>
          <a:ext cx="953244" cy="172819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1</a:t>
          </a:r>
        </a:p>
      </dsp:txBody>
      <dsp:txXfrm>
        <a:off x="0" y="0"/>
        <a:ext cx="953244" cy="518457"/>
      </dsp:txXfrm>
    </dsp:sp>
    <dsp:sp modelId="{FF472A84-ECB1-45C9-90E7-0EF55EE29112}">
      <dsp:nvSpPr>
        <dsp:cNvPr id="0" name=""/>
        <dsp:cNvSpPr/>
      </dsp:nvSpPr>
      <dsp:spPr>
        <a:xfrm>
          <a:off x="31481" y="518457"/>
          <a:ext cx="891512" cy="1123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Основы машинного обучения и нейронных сетей и </a:t>
          </a:r>
          <a:r>
            <a:rPr lang="ru-RU" sz="900" kern="1200" dirty="0" err="1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Data</a:t>
          </a:r>
          <a:r>
            <a:rPr lang="ru-RU" sz="90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 </a:t>
          </a:r>
          <a:r>
            <a:rPr lang="ru-RU" sz="900" kern="1200" dirty="0" err="1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Science</a:t>
          </a:r>
          <a:endParaRPr lang="ru-RU" sz="900" b="0" i="0" kern="120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sp:txBody>
      <dsp:txXfrm>
        <a:off x="57592" y="544568"/>
        <a:ext cx="839290" cy="1071102"/>
      </dsp:txXfrm>
    </dsp:sp>
    <dsp:sp modelId="{54179FC4-6B03-45BD-BBDF-57A3594EE175}">
      <dsp:nvSpPr>
        <dsp:cNvPr id="0" name=""/>
        <dsp:cNvSpPr/>
      </dsp:nvSpPr>
      <dsp:spPr>
        <a:xfrm>
          <a:off x="1025352" y="0"/>
          <a:ext cx="953244" cy="172819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2</a:t>
          </a:r>
        </a:p>
      </dsp:txBody>
      <dsp:txXfrm>
        <a:off x="1025352" y="0"/>
        <a:ext cx="953244" cy="518457"/>
      </dsp:txXfrm>
    </dsp:sp>
    <dsp:sp modelId="{EF18B697-BC4E-4CBC-8CA9-46D4661DC50D}">
      <dsp:nvSpPr>
        <dsp:cNvPr id="0" name=""/>
        <dsp:cNvSpPr/>
      </dsp:nvSpPr>
      <dsp:spPr>
        <a:xfrm>
          <a:off x="1120677" y="518457"/>
          <a:ext cx="762595" cy="1123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Технологии извлечения данных из </a:t>
          </a:r>
          <a:r>
            <a:rPr lang="ru-RU" sz="900" kern="1200" dirty="0" err="1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веб-ресурсов</a:t>
          </a:r>
          <a:endParaRPr lang="ru-RU" sz="900" b="0" i="0" kern="120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sp:txBody>
      <dsp:txXfrm>
        <a:off x="1143013" y="540793"/>
        <a:ext cx="717923" cy="1078652"/>
      </dsp:txXfrm>
    </dsp:sp>
    <dsp:sp modelId="{F228CCCB-E8DC-42EA-A7AB-4227F9EEF53A}">
      <dsp:nvSpPr>
        <dsp:cNvPr id="0" name=""/>
        <dsp:cNvSpPr/>
      </dsp:nvSpPr>
      <dsp:spPr>
        <a:xfrm>
          <a:off x="2050090" y="0"/>
          <a:ext cx="953244" cy="172819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3</a:t>
          </a:r>
        </a:p>
      </dsp:txBody>
      <dsp:txXfrm>
        <a:off x="2050090" y="0"/>
        <a:ext cx="953244" cy="518457"/>
      </dsp:txXfrm>
    </dsp:sp>
    <dsp:sp modelId="{2E180113-975F-4850-B57C-6200CD67B0B8}">
      <dsp:nvSpPr>
        <dsp:cNvPr id="0" name=""/>
        <dsp:cNvSpPr/>
      </dsp:nvSpPr>
      <dsp:spPr>
        <a:xfrm>
          <a:off x="2145415" y="518457"/>
          <a:ext cx="762595" cy="1123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Технологии подготовки данных</a:t>
          </a:r>
          <a:endParaRPr lang="ru-RU" sz="900" b="0" i="0" kern="120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sp:txBody>
      <dsp:txXfrm>
        <a:off x="2167751" y="540793"/>
        <a:ext cx="717923" cy="1078652"/>
      </dsp:txXfrm>
    </dsp:sp>
    <dsp:sp modelId="{6AAE75EE-9160-4682-9349-49A4C877751A}">
      <dsp:nvSpPr>
        <dsp:cNvPr id="0" name=""/>
        <dsp:cNvSpPr/>
      </dsp:nvSpPr>
      <dsp:spPr>
        <a:xfrm>
          <a:off x="3074828" y="0"/>
          <a:ext cx="953244" cy="172819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4</a:t>
          </a:r>
        </a:p>
      </dsp:txBody>
      <dsp:txXfrm>
        <a:off x="3074828" y="0"/>
        <a:ext cx="953244" cy="518457"/>
      </dsp:txXfrm>
    </dsp:sp>
    <dsp:sp modelId="{878BD4EC-FA90-44A6-BCE1-B3025F2582CF}">
      <dsp:nvSpPr>
        <dsp:cNvPr id="0" name=""/>
        <dsp:cNvSpPr/>
      </dsp:nvSpPr>
      <dsp:spPr>
        <a:xfrm>
          <a:off x="3170153" y="518457"/>
          <a:ext cx="762595" cy="1123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Модели и методы интеллектуальной обработки данных</a:t>
          </a:r>
          <a:endParaRPr lang="ru-RU" sz="900" b="0" i="0" kern="120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sp:txBody>
      <dsp:txXfrm>
        <a:off x="3192489" y="540793"/>
        <a:ext cx="717923" cy="1078652"/>
      </dsp:txXfrm>
    </dsp:sp>
    <dsp:sp modelId="{CB8869BB-3DD1-4F06-B6D4-831A0683AFB7}">
      <dsp:nvSpPr>
        <dsp:cNvPr id="0" name=""/>
        <dsp:cNvSpPr/>
      </dsp:nvSpPr>
      <dsp:spPr>
        <a:xfrm>
          <a:off x="4102283" y="0"/>
          <a:ext cx="953244" cy="172819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5</a:t>
          </a:r>
          <a:endParaRPr lang="ru-RU" sz="1400" kern="1200" dirty="0">
            <a:solidFill>
              <a:schemeClr val="tx1"/>
            </a:solidFill>
            <a:latin typeface="Roboto Light" panose="02000000000000000000" pitchFamily="2" charset="0"/>
            <a:ea typeface="Roboto Light" panose="02000000000000000000" pitchFamily="2" charset="0"/>
          </a:endParaRPr>
        </a:p>
      </dsp:txBody>
      <dsp:txXfrm>
        <a:off x="4102283" y="0"/>
        <a:ext cx="953244" cy="518457"/>
      </dsp:txXfrm>
    </dsp:sp>
    <dsp:sp modelId="{2297318B-0235-4781-83AA-3CB710623534}">
      <dsp:nvSpPr>
        <dsp:cNvPr id="0" name=""/>
        <dsp:cNvSpPr/>
      </dsp:nvSpPr>
      <dsp:spPr>
        <a:xfrm>
          <a:off x="4149085" y="504056"/>
          <a:ext cx="848486" cy="1123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Методы и инструменты визуализации данных</a:t>
          </a:r>
          <a:endParaRPr lang="ru-RU" sz="900" b="0" i="0" kern="120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sp:txBody>
      <dsp:txXfrm>
        <a:off x="4173936" y="528907"/>
        <a:ext cx="798784" cy="1073622"/>
      </dsp:txXfrm>
    </dsp:sp>
    <dsp:sp modelId="{AE7BF4FF-0C4A-4BCD-8EB4-0CF5607A0822}">
      <dsp:nvSpPr>
        <dsp:cNvPr id="0" name=""/>
        <dsp:cNvSpPr/>
      </dsp:nvSpPr>
      <dsp:spPr>
        <a:xfrm>
          <a:off x="5127021" y="0"/>
          <a:ext cx="953244" cy="172819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6</a:t>
          </a:r>
          <a:endParaRPr lang="ru-RU" sz="1300" kern="1200" dirty="0">
            <a:solidFill>
              <a:schemeClr val="tx1"/>
            </a:solidFill>
            <a:latin typeface="Roboto Light" panose="02000000000000000000" pitchFamily="2" charset="0"/>
            <a:ea typeface="Roboto Light" panose="02000000000000000000" pitchFamily="2" charset="0"/>
          </a:endParaRPr>
        </a:p>
      </dsp:txBody>
      <dsp:txXfrm>
        <a:off x="5127021" y="0"/>
        <a:ext cx="953244" cy="518457"/>
      </dsp:txXfrm>
    </dsp:sp>
    <dsp:sp modelId="{822448AF-8858-4623-9418-008E525FCE8F}">
      <dsp:nvSpPr>
        <dsp:cNvPr id="0" name=""/>
        <dsp:cNvSpPr/>
      </dsp:nvSpPr>
      <dsp:spPr>
        <a:xfrm>
          <a:off x="5122302" y="504056"/>
          <a:ext cx="951528" cy="1123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Практика по получению профессиональных умений и опыта профессиональной деятельности</a:t>
          </a:r>
          <a:endParaRPr lang="ru-RU" sz="900" b="0" i="0" kern="120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sp:txBody>
      <dsp:txXfrm>
        <a:off x="5150171" y="531925"/>
        <a:ext cx="895790" cy="1067586"/>
      </dsp:txXfrm>
    </dsp:sp>
    <dsp:sp modelId="{CA846803-EAC2-4968-9FF0-85E6584C87E7}">
      <dsp:nvSpPr>
        <dsp:cNvPr id="0" name=""/>
        <dsp:cNvSpPr/>
      </dsp:nvSpPr>
      <dsp:spPr>
        <a:xfrm>
          <a:off x="6149657" y="0"/>
          <a:ext cx="835118" cy="172819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Модуль7</a:t>
          </a:r>
          <a:endParaRPr lang="ru-RU" sz="1300" kern="1200" dirty="0">
            <a:solidFill>
              <a:schemeClr val="tx1"/>
            </a:solidFill>
            <a:latin typeface="Roboto Light" panose="02000000000000000000" pitchFamily="2" charset="0"/>
            <a:ea typeface="Roboto Light" panose="02000000000000000000" pitchFamily="2" charset="0"/>
          </a:endParaRPr>
        </a:p>
      </dsp:txBody>
      <dsp:txXfrm>
        <a:off x="6149657" y="0"/>
        <a:ext cx="835118" cy="518457"/>
      </dsp:txXfrm>
    </dsp:sp>
    <dsp:sp modelId="{DA47E235-88A3-47CB-85CE-9C72AFC80CA8}">
      <dsp:nvSpPr>
        <dsp:cNvPr id="0" name=""/>
        <dsp:cNvSpPr/>
      </dsp:nvSpPr>
      <dsp:spPr>
        <a:xfrm>
          <a:off x="6182444" y="504056"/>
          <a:ext cx="762595" cy="1123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Практика по Итоговая аттестация</a:t>
          </a:r>
          <a:endParaRPr lang="ru-RU" sz="900" b="0" i="0" kern="120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sp:txBody>
      <dsp:txXfrm>
        <a:off x="6204780" y="526392"/>
        <a:ext cx="717923" cy="10786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7A9E0-F6B2-4A43-8FAD-5337A302E7DB}">
      <dsp:nvSpPr>
        <dsp:cNvPr id="0" name=""/>
        <dsp:cNvSpPr/>
      </dsp:nvSpPr>
      <dsp:spPr>
        <a:xfrm>
          <a:off x="0" y="0"/>
          <a:ext cx="1112889" cy="172819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1</a:t>
          </a:r>
        </a:p>
      </dsp:txBody>
      <dsp:txXfrm>
        <a:off x="0" y="0"/>
        <a:ext cx="1112889" cy="518457"/>
      </dsp:txXfrm>
    </dsp:sp>
    <dsp:sp modelId="{FF472A84-ECB1-45C9-90E7-0EF55EE29112}">
      <dsp:nvSpPr>
        <dsp:cNvPr id="0" name=""/>
        <dsp:cNvSpPr/>
      </dsp:nvSpPr>
      <dsp:spPr>
        <a:xfrm>
          <a:off x="39206" y="518457"/>
          <a:ext cx="1040818" cy="1123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  <a:cs typeface="Arial" pitchFamily="34" charset="0"/>
            </a:rPr>
            <a:t>Цифровое  моделирование химико-технологических процессов</a:t>
          </a:r>
          <a:endParaRPr lang="ru-RU" sz="900" b="0" i="0" kern="120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sp:txBody>
      <dsp:txXfrm>
        <a:off x="69691" y="548942"/>
        <a:ext cx="979848" cy="1062354"/>
      </dsp:txXfrm>
    </dsp:sp>
    <dsp:sp modelId="{54179FC4-6B03-45BD-BBDF-57A3594EE175}">
      <dsp:nvSpPr>
        <dsp:cNvPr id="0" name=""/>
        <dsp:cNvSpPr/>
      </dsp:nvSpPr>
      <dsp:spPr>
        <a:xfrm>
          <a:off x="1199527" y="0"/>
          <a:ext cx="1112889" cy="172819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2</a:t>
          </a:r>
        </a:p>
      </dsp:txBody>
      <dsp:txXfrm>
        <a:off x="1199527" y="0"/>
        <a:ext cx="1112889" cy="518457"/>
      </dsp:txXfrm>
    </dsp:sp>
    <dsp:sp modelId="{EF18B697-BC4E-4CBC-8CA9-46D4661DC50D}">
      <dsp:nvSpPr>
        <dsp:cNvPr id="0" name=""/>
        <dsp:cNvSpPr/>
      </dsp:nvSpPr>
      <dsp:spPr>
        <a:xfrm>
          <a:off x="1310816" y="518457"/>
          <a:ext cx="890311" cy="1123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  <a:cs typeface="Arial" pitchFamily="34" charset="0"/>
            </a:rPr>
            <a:t>Управление </a:t>
          </a:r>
          <a:r>
            <a:rPr lang="ru-RU" sz="900" kern="1200" dirty="0" err="1" smtClean="0">
              <a:solidFill>
                <a:schemeClr val="tx1"/>
              </a:solidFill>
              <a:latin typeface="Roboto Light" pitchFamily="2" charset="0"/>
              <a:ea typeface="Roboto Light" pitchFamily="2" charset="0"/>
              <a:cs typeface="Arial" pitchFamily="34" charset="0"/>
            </a:rPr>
            <a:t>инновацион-ными</a:t>
          </a:r>
          <a:r>
            <a:rPr lang="ru-RU" sz="90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  <a:cs typeface="Arial" pitchFamily="34" charset="0"/>
            </a:rPr>
            <a:t> проектами</a:t>
          </a:r>
          <a:endParaRPr lang="ru-RU" sz="900" b="0" i="0" kern="120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sp:txBody>
      <dsp:txXfrm>
        <a:off x="1336892" y="544533"/>
        <a:ext cx="838159" cy="1071172"/>
      </dsp:txXfrm>
    </dsp:sp>
    <dsp:sp modelId="{F228CCCB-E8DC-42EA-A7AB-4227F9EEF53A}">
      <dsp:nvSpPr>
        <dsp:cNvPr id="0" name=""/>
        <dsp:cNvSpPr/>
      </dsp:nvSpPr>
      <dsp:spPr>
        <a:xfrm>
          <a:off x="2395883" y="0"/>
          <a:ext cx="1112889" cy="172819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3</a:t>
          </a:r>
        </a:p>
      </dsp:txBody>
      <dsp:txXfrm>
        <a:off x="2395883" y="0"/>
        <a:ext cx="1112889" cy="518457"/>
      </dsp:txXfrm>
    </dsp:sp>
    <dsp:sp modelId="{2E180113-975F-4850-B57C-6200CD67B0B8}">
      <dsp:nvSpPr>
        <dsp:cNvPr id="0" name=""/>
        <dsp:cNvSpPr/>
      </dsp:nvSpPr>
      <dsp:spPr>
        <a:xfrm>
          <a:off x="2507172" y="518457"/>
          <a:ext cx="890311" cy="1123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  <a:cs typeface="Arial" pitchFamily="34" charset="0"/>
            </a:rPr>
            <a:t>Цифровая экология</a:t>
          </a:r>
          <a:endParaRPr lang="ru-RU" sz="900" b="0" i="0" kern="120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sp:txBody>
      <dsp:txXfrm>
        <a:off x="2533248" y="544533"/>
        <a:ext cx="838159" cy="1071172"/>
      </dsp:txXfrm>
    </dsp:sp>
    <dsp:sp modelId="{6AAE75EE-9160-4682-9349-49A4C877751A}">
      <dsp:nvSpPr>
        <dsp:cNvPr id="0" name=""/>
        <dsp:cNvSpPr/>
      </dsp:nvSpPr>
      <dsp:spPr>
        <a:xfrm>
          <a:off x="3592239" y="0"/>
          <a:ext cx="1112889" cy="172819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4</a:t>
          </a:r>
        </a:p>
      </dsp:txBody>
      <dsp:txXfrm>
        <a:off x="3592239" y="0"/>
        <a:ext cx="1112889" cy="518457"/>
      </dsp:txXfrm>
    </dsp:sp>
    <dsp:sp modelId="{878BD4EC-FA90-44A6-BCE1-B3025F2582CF}">
      <dsp:nvSpPr>
        <dsp:cNvPr id="0" name=""/>
        <dsp:cNvSpPr/>
      </dsp:nvSpPr>
      <dsp:spPr>
        <a:xfrm>
          <a:off x="3703528" y="518457"/>
          <a:ext cx="890311" cy="1123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kern="1200" smtClean="0">
              <a:solidFill>
                <a:schemeClr val="tx1"/>
              </a:solidFill>
              <a:latin typeface="Roboto Light" pitchFamily="2" charset="0"/>
              <a:ea typeface="Roboto Light" pitchFamily="2" charset="0"/>
              <a:cs typeface="Arial" pitchFamily="34" charset="0"/>
            </a:rPr>
            <a:t>Информаци-онная</a:t>
          </a:r>
          <a:r>
            <a:rPr lang="ru-RU" sz="900" b="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  <a:cs typeface="Arial" pitchFamily="34" charset="0"/>
            </a:rPr>
            <a:t> безопасность химических производств</a:t>
          </a:r>
          <a:endParaRPr lang="ru-RU" sz="900" b="0" i="0" kern="120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sp:txBody>
      <dsp:txXfrm>
        <a:off x="3729604" y="544533"/>
        <a:ext cx="838159" cy="1071172"/>
      </dsp:txXfrm>
    </dsp:sp>
    <dsp:sp modelId="{CB8869BB-3DD1-4F06-B6D4-831A0683AFB7}">
      <dsp:nvSpPr>
        <dsp:cNvPr id="0" name=""/>
        <dsp:cNvSpPr/>
      </dsp:nvSpPr>
      <dsp:spPr>
        <a:xfrm>
          <a:off x="4791766" y="0"/>
          <a:ext cx="1112889" cy="172819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5</a:t>
          </a:r>
          <a:endParaRPr lang="ru-RU" sz="1400" kern="1200" dirty="0">
            <a:solidFill>
              <a:schemeClr val="tx1"/>
            </a:solidFill>
            <a:latin typeface="Roboto Light" panose="02000000000000000000" pitchFamily="2" charset="0"/>
            <a:ea typeface="Roboto Light" panose="02000000000000000000" pitchFamily="2" charset="0"/>
          </a:endParaRPr>
        </a:p>
      </dsp:txBody>
      <dsp:txXfrm>
        <a:off x="4791766" y="0"/>
        <a:ext cx="1112889" cy="518457"/>
      </dsp:txXfrm>
    </dsp:sp>
    <dsp:sp modelId="{2297318B-0235-4781-83AA-3CB710623534}">
      <dsp:nvSpPr>
        <dsp:cNvPr id="0" name=""/>
        <dsp:cNvSpPr/>
      </dsp:nvSpPr>
      <dsp:spPr>
        <a:xfrm>
          <a:off x="4896545" y="504056"/>
          <a:ext cx="890311" cy="1123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  <a:cs typeface="Arial" pitchFamily="34" charset="0"/>
            </a:rPr>
            <a:t>Практика по получению опыта </a:t>
          </a:r>
          <a:endParaRPr lang="ru-RU" sz="900" b="0" i="0" kern="1200" dirty="0">
            <a:solidFill>
              <a:schemeClr val="tx1"/>
            </a:solidFill>
            <a:latin typeface="Roboto Light" pitchFamily="2" charset="0"/>
            <a:ea typeface="Roboto Light" pitchFamily="2" charset="0"/>
            <a:cs typeface="Arial" pitchFamily="34" charset="0"/>
          </a:endParaRPr>
        </a:p>
      </dsp:txBody>
      <dsp:txXfrm>
        <a:off x="4922621" y="530132"/>
        <a:ext cx="838159" cy="10711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D7A9E0-F6B2-4A43-8FAD-5337A302E7DB}">
      <dsp:nvSpPr>
        <dsp:cNvPr id="0" name=""/>
        <dsp:cNvSpPr/>
      </dsp:nvSpPr>
      <dsp:spPr>
        <a:xfrm>
          <a:off x="0" y="0"/>
          <a:ext cx="1447332" cy="172819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1</a:t>
          </a:r>
        </a:p>
      </dsp:txBody>
      <dsp:txXfrm>
        <a:off x="0" y="0"/>
        <a:ext cx="1447332" cy="518457"/>
      </dsp:txXfrm>
    </dsp:sp>
    <dsp:sp modelId="{FF472A84-ECB1-45C9-90E7-0EF55EE29112}">
      <dsp:nvSpPr>
        <dsp:cNvPr id="0" name=""/>
        <dsp:cNvSpPr/>
      </dsp:nvSpPr>
      <dsp:spPr>
        <a:xfrm>
          <a:off x="72005" y="504056"/>
          <a:ext cx="1236983" cy="1123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solidFill>
                <a:srgbClr val="000000"/>
              </a:solidFill>
              <a:latin typeface="Roboto Light" pitchFamily="2" charset="0"/>
              <a:ea typeface="Roboto Light" pitchFamily="2" charset="0"/>
            </a:rPr>
            <a:t>Основы оценки рыночной стоимости продукции и результатов интеллектуальной деятельности</a:t>
          </a:r>
          <a:endParaRPr lang="ru-RU" sz="900" b="0" i="0" kern="1200" dirty="0">
            <a:solidFill>
              <a:schemeClr val="tx1"/>
            </a:solidFill>
            <a:latin typeface="Roboto Light" pitchFamily="2" charset="0"/>
            <a:ea typeface="Roboto Light" pitchFamily="2" charset="0"/>
          </a:endParaRPr>
        </a:p>
      </dsp:txBody>
      <dsp:txXfrm>
        <a:off x="104906" y="536957"/>
        <a:ext cx="1171181" cy="1057522"/>
      </dsp:txXfrm>
    </dsp:sp>
    <dsp:sp modelId="{54179FC4-6B03-45BD-BBDF-57A3594EE175}">
      <dsp:nvSpPr>
        <dsp:cNvPr id="0" name=""/>
        <dsp:cNvSpPr/>
      </dsp:nvSpPr>
      <dsp:spPr>
        <a:xfrm>
          <a:off x="1557055" y="0"/>
          <a:ext cx="1234661" cy="172819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2</a:t>
          </a:r>
        </a:p>
      </dsp:txBody>
      <dsp:txXfrm>
        <a:off x="1557055" y="0"/>
        <a:ext cx="1234661" cy="518457"/>
      </dsp:txXfrm>
    </dsp:sp>
    <dsp:sp modelId="{EF18B697-BC4E-4CBC-8CA9-46D4661DC50D}">
      <dsp:nvSpPr>
        <dsp:cNvPr id="0" name=""/>
        <dsp:cNvSpPr/>
      </dsp:nvSpPr>
      <dsp:spPr>
        <a:xfrm>
          <a:off x="1662117" y="504056"/>
          <a:ext cx="1074187" cy="1123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b="0" i="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Принятие управленческих решений</a:t>
          </a:r>
        </a:p>
        <a:p>
          <a:pPr lvl="0" algn="ctr">
            <a:spcBef>
              <a:spcPct val="0"/>
            </a:spcBef>
          </a:pPr>
          <a:endParaRPr lang="ru-RU" sz="900" b="0" i="0" kern="1200" dirty="0">
            <a:solidFill>
              <a:schemeClr val="tx1"/>
            </a:solidFill>
            <a:latin typeface="Roboto Light" pitchFamily="2" charset="0"/>
            <a:ea typeface="Roboto Light" pitchFamily="2" charset="0"/>
          </a:endParaRPr>
        </a:p>
      </dsp:txBody>
      <dsp:txXfrm>
        <a:off x="1693579" y="535518"/>
        <a:ext cx="1011263" cy="1060400"/>
      </dsp:txXfrm>
    </dsp:sp>
    <dsp:sp modelId="{6AAE75EE-9160-4682-9349-49A4C877751A}">
      <dsp:nvSpPr>
        <dsp:cNvPr id="0" name=""/>
        <dsp:cNvSpPr/>
      </dsp:nvSpPr>
      <dsp:spPr>
        <a:xfrm>
          <a:off x="2900267" y="0"/>
          <a:ext cx="1447332" cy="172819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</a:t>
          </a:r>
          <a:r>
            <a:rPr lang="ru-RU" sz="1400" kern="1200" dirty="0" smtClean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3</a:t>
          </a:r>
          <a:endParaRPr lang="ru-RU" sz="1400" kern="1200" dirty="0">
            <a:solidFill>
              <a:schemeClr val="tx1"/>
            </a:solidFill>
            <a:latin typeface="Roboto Light" panose="02000000000000000000" pitchFamily="2" charset="0"/>
            <a:ea typeface="Roboto Light" panose="02000000000000000000" pitchFamily="2" charset="0"/>
          </a:endParaRPr>
        </a:p>
      </dsp:txBody>
      <dsp:txXfrm>
        <a:off x="2900267" y="0"/>
        <a:ext cx="1447332" cy="518457"/>
      </dsp:txXfrm>
    </dsp:sp>
    <dsp:sp modelId="{878BD4EC-FA90-44A6-BCE1-B3025F2582CF}">
      <dsp:nvSpPr>
        <dsp:cNvPr id="0" name=""/>
        <dsp:cNvSpPr/>
      </dsp:nvSpPr>
      <dsp:spPr>
        <a:xfrm>
          <a:off x="3069825" y="504056"/>
          <a:ext cx="1157866" cy="1123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b="0" i="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Методы анализа  для улучшения качества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b="0" i="0" kern="1200" dirty="0">
            <a:solidFill>
              <a:schemeClr val="tx1"/>
            </a:solidFill>
            <a:latin typeface="Roboto Light" pitchFamily="2" charset="0"/>
            <a:ea typeface="Roboto Light" pitchFamily="2" charset="0"/>
          </a:endParaRPr>
        </a:p>
      </dsp:txBody>
      <dsp:txXfrm>
        <a:off x="3102726" y="536957"/>
        <a:ext cx="1092064" cy="1057522"/>
      </dsp:txXfrm>
    </dsp:sp>
    <dsp:sp modelId="{CB8869BB-3DD1-4F06-B6D4-831A0683AFB7}">
      <dsp:nvSpPr>
        <dsp:cNvPr id="0" name=""/>
        <dsp:cNvSpPr/>
      </dsp:nvSpPr>
      <dsp:spPr>
        <a:xfrm>
          <a:off x="4457323" y="0"/>
          <a:ext cx="1447332" cy="1728191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Roboto Light" panose="02000000000000000000" pitchFamily="2" charset="0"/>
              <a:ea typeface="Roboto Light" panose="02000000000000000000" pitchFamily="2" charset="0"/>
            </a:rPr>
            <a:t>Модуль 4</a:t>
          </a:r>
          <a:endParaRPr lang="ru-RU" sz="1400" kern="1200" dirty="0">
            <a:solidFill>
              <a:schemeClr val="tx1"/>
            </a:solidFill>
            <a:latin typeface="Roboto Light" panose="02000000000000000000" pitchFamily="2" charset="0"/>
            <a:ea typeface="Roboto Light" panose="02000000000000000000" pitchFamily="2" charset="0"/>
          </a:endParaRPr>
        </a:p>
      </dsp:txBody>
      <dsp:txXfrm>
        <a:off x="4457323" y="0"/>
        <a:ext cx="1447332" cy="518457"/>
      </dsp:txXfrm>
    </dsp:sp>
    <dsp:sp modelId="{2297318B-0235-4781-83AA-3CB710623534}">
      <dsp:nvSpPr>
        <dsp:cNvPr id="0" name=""/>
        <dsp:cNvSpPr/>
      </dsp:nvSpPr>
      <dsp:spPr>
        <a:xfrm>
          <a:off x="4596541" y="504056"/>
          <a:ext cx="1157866" cy="11233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17145" rIns="22860" bIns="1714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b="0" i="0" kern="1200" dirty="0" smtClean="0">
              <a:solidFill>
                <a:schemeClr val="tx1"/>
              </a:solidFill>
              <a:latin typeface="Roboto Light" pitchFamily="2" charset="0"/>
              <a:ea typeface="Roboto Light" pitchFamily="2" charset="0"/>
            </a:rPr>
            <a:t>Итоговая аттестация  </a:t>
          </a:r>
          <a:endParaRPr lang="ru-RU" sz="900" b="0" i="0" kern="1200" dirty="0">
            <a:solidFill>
              <a:schemeClr val="tx1"/>
            </a:solidFill>
            <a:latin typeface="Roboto Light" pitchFamily="2" charset="0"/>
            <a:ea typeface="Roboto Light" pitchFamily="2" charset="0"/>
          </a:endParaRPr>
        </a:p>
      </dsp:txBody>
      <dsp:txXfrm>
        <a:off x="4629442" y="536957"/>
        <a:ext cx="1092064" cy="10575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7E715-187C-4384-973B-D3C7B9DD67D5}" type="datetimeFigureOut">
              <a:rPr lang="ru-RU" smtClean="0"/>
              <a:pPr/>
              <a:t>09.09.2024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39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1F552-EF77-4F06-8A35-220B2F1BE6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72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A3C7BD7-ABC9-4B3C-90DA-ED3889A06E50}" type="datetime1">
              <a:rPr lang="ru-RU" smtClean="0"/>
              <a:pPr>
                <a:defRPr/>
              </a:pPr>
              <a:t>09.09.2024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5407871-9FBF-4BBB-895A-2502942BA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B4A6A1D-82AC-460F-997D-7251536C7097}" type="datetime1">
              <a:rPr lang="ru-RU" smtClean="0"/>
              <a:pPr>
                <a:defRPr/>
              </a:pPr>
              <a:t>09.09.2024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5407871-9FBF-4BBB-895A-2502942BA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A21E37B3-6370-4667-B4C6-5836D1B53DB7}" type="datetime1">
              <a:rPr lang="ru-RU" smtClean="0"/>
              <a:pPr>
                <a:defRPr/>
              </a:pPr>
              <a:t>09.09.2024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5407871-9FBF-4BBB-895A-2502942BA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77993B1-0B80-4932-A2CD-5F242E330C1C}" type="datetime1">
              <a:rPr lang="ru-RU" smtClean="0"/>
              <a:pPr>
                <a:defRPr/>
              </a:pPr>
              <a:t>09.09.2024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5407871-9FBF-4BBB-895A-2502942BA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F416D64-8AD4-4369-B4BD-02C5DB9F6A65}" type="datetime1">
              <a:rPr lang="ru-RU" smtClean="0"/>
              <a:pPr>
                <a:defRPr/>
              </a:pPr>
              <a:t>09.09.2024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5407871-9FBF-4BBB-895A-2502942BA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0EAF497-CA65-4217-8BDD-383F308E1D74}" type="datetime1">
              <a:rPr lang="ru-RU" smtClean="0"/>
              <a:pPr>
                <a:defRPr/>
              </a:pPr>
              <a:t>09.09.2024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5407871-9FBF-4BBB-895A-2502942BA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8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0688BEE-F472-4A24-9226-338D61A31612}" type="datetime1">
              <a:rPr lang="ru-RU" smtClean="0"/>
              <a:pPr>
                <a:defRPr/>
              </a:pPr>
              <a:t>09.09.2024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5407871-9FBF-4BBB-895A-2502942BA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29B5740-2062-4F05-BAB1-7E5BCDE775F6}" type="datetime1">
              <a:rPr lang="ru-RU" smtClean="0"/>
              <a:pPr>
                <a:defRPr/>
              </a:pPr>
              <a:t>09.09.2024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5407871-9FBF-4BBB-895A-2502942BA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FC24EBA5-E7ED-40A2-B7A7-A7C9E75AF6EA}" type="datetime1">
              <a:rPr lang="ru-RU" smtClean="0"/>
              <a:pPr>
                <a:defRPr/>
              </a:pPr>
              <a:t>09.09.2024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5407871-9FBF-4BBB-895A-2502942BA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6AE1A3CA-DBD9-48F2-9C36-805645A76813}" type="datetime1">
              <a:rPr lang="ru-RU" smtClean="0"/>
              <a:pPr>
                <a:defRPr/>
              </a:pPr>
              <a:t>09.09.2024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5407871-9FBF-4BBB-895A-2502942BA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F0E8592-CAB5-4CDA-8934-73CA02B50C90}" type="datetime1">
              <a:rPr lang="ru-RU" smtClean="0"/>
              <a:pPr>
                <a:defRPr/>
              </a:pPr>
              <a:t>09.09.2024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F5407871-9FBF-4BBB-895A-2502942BA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5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6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FC0A8F4-556A-4486-90D9-28BE610E255C}" type="datetime1">
              <a:rPr lang="ru-RU" smtClean="0"/>
              <a:pPr>
                <a:defRPr/>
              </a:pPr>
              <a:t>09.09.2024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5407871-9FBF-4BBB-895A-2502942BAC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rVGLbt94SuUGdwyTA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81818B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TextBox 17"/>
          <p:cNvSpPr/>
          <p:nvPr/>
        </p:nvSpPr>
        <p:spPr bwMode="auto">
          <a:xfrm>
            <a:off x="407369" y="2564904"/>
            <a:ext cx="97210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Roboto Medium"/>
              </a:rPr>
              <a:t>Программы осенней переподготовки  2024 года </a:t>
            </a:r>
          </a:p>
          <a:p>
            <a:pPr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Roboto Medium"/>
              </a:rPr>
              <a:t>для студентов магистерских программ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407369" y="332656"/>
            <a:ext cx="2160240" cy="548939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07871-9FBF-4BBB-895A-2502942BAC5D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441425" y="4005080"/>
            <a:ext cx="8569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Запись на программу  </a:t>
            </a:r>
            <a:r>
              <a:rPr lang="en-US" u="sng" dirty="0">
                <a:hlinkClick r:id="rId3"/>
              </a:rPr>
              <a:t>https://forms.gle/rVGLbt94SuUGdwyTA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407369" y="332656"/>
            <a:ext cx="2160240" cy="54893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409978" y="318917"/>
            <a:ext cx="2157631" cy="54989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503712" y="188640"/>
            <a:ext cx="8352928" cy="974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ru-RU" dirty="0" smtClean="0">
                <a:latin typeface="Roboto Medium" pitchFamily="2" charset="0"/>
                <a:ea typeface="Roboto Medium" pitchFamily="2" charset="0"/>
              </a:rPr>
              <a:t>Осенняя переподготовка для студентов магистерских программ</a:t>
            </a:r>
          </a:p>
          <a:p>
            <a:pPr>
              <a:spcAft>
                <a:spcPts val="200"/>
              </a:spcAft>
            </a:pPr>
            <a:r>
              <a:rPr lang="ru-RU" b="1" dirty="0" smtClean="0">
                <a:latin typeface="Roboto Medium" pitchFamily="2" charset="0"/>
                <a:ea typeface="Roboto Medium" pitchFamily="2" charset="0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solidFill>
                  <a:srgbClr val="000000"/>
                </a:solidFill>
                <a:latin typeface="Roboto Medium" pitchFamily="2" charset="0"/>
                <a:ea typeface="Roboto Medium" pitchFamily="2" charset="0"/>
                <a:cs typeface="Times New Roman" panose="02020603050405020304" pitchFamily="18" charset="0"/>
              </a:rPr>
              <a:t>Машинное обучение и искусственные нейронные сети</a:t>
            </a:r>
            <a:r>
              <a:rPr lang="ru-RU" b="1" dirty="0" smtClean="0">
                <a:latin typeface="Roboto Medium" pitchFamily="2" charset="0"/>
                <a:ea typeface="Roboto Medium" pitchFamily="2" charset="0"/>
                <a:cs typeface="Times New Roman" panose="02020603050405020304" pitchFamily="18" charset="0"/>
              </a:rPr>
              <a:t>»</a:t>
            </a:r>
          </a:p>
          <a:p>
            <a:pPr>
              <a:spcAft>
                <a:spcPts val="200"/>
              </a:spcAft>
            </a:pPr>
            <a:r>
              <a:rPr lang="ru-RU" sz="1600" dirty="0" smtClean="0">
                <a:latin typeface="Roboto Medium" pitchFamily="2" charset="0"/>
                <a:ea typeface="Roboto Medium" pitchFamily="2" charset="0"/>
              </a:rPr>
              <a:t>Квалификация: Специалист по искусственному интеллекту и машинному обучению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175879134"/>
              </p:ext>
            </p:extLst>
          </p:nvPr>
        </p:nvGraphicFramePr>
        <p:xfrm>
          <a:off x="839416" y="2996952"/>
          <a:ext cx="6048814" cy="1572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07368" y="4653136"/>
            <a:ext cx="11233248" cy="18312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Научитесь: </a:t>
            </a:r>
            <a:endParaRPr lang="ru-RU" sz="1400" dirty="0">
              <a:solidFill>
                <a:srgbClr val="000000"/>
              </a:solidFill>
              <a:latin typeface="Roboto Light" pitchFamily="2" charset="0"/>
              <a:ea typeface="Roboto Light" pitchFamily="2" charset="0"/>
            </a:endParaRPr>
          </a:p>
          <a:p>
            <a:pPr marL="358775" lvl="0" indent="-358775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Строить модели машинного </a:t>
            </a:r>
            <a:r>
              <a:rPr lang="ru-RU" sz="14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обучения - Начнёте </a:t>
            </a:r>
            <a:r>
              <a:rPr lang="ru-RU" sz="14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с простых моделей, которые требуют минимальных знаний программирования. Разберётесь в алгоритмах и научитесь решать задачи регрессии, классификации и кластеризации.</a:t>
            </a:r>
          </a:p>
          <a:p>
            <a:pPr marL="358775" lvl="0" indent="-358775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Обучать нейронные </a:t>
            </a:r>
            <a:r>
              <a:rPr lang="ru-RU" sz="14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сети - Узнаете</a:t>
            </a:r>
            <a:r>
              <a:rPr lang="ru-RU" sz="14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, как устроены архитектуры нейросетей для задач компьютерного зрения и NLP. Сможете использовать и </a:t>
            </a:r>
            <a:r>
              <a:rPr lang="ru-RU" sz="1400" dirty="0" err="1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дообучать</a:t>
            </a:r>
            <a:r>
              <a:rPr lang="ru-RU" sz="14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 готовые сетки для своих задач и тренировать собственные.</a:t>
            </a:r>
          </a:p>
          <a:p>
            <a:pPr marL="358775" lvl="0" indent="-358775" algn="just">
              <a:spcBef>
                <a:spcPts val="60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Использовать </a:t>
            </a:r>
            <a:r>
              <a:rPr lang="ru-RU" sz="14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ML-алгоритмы - Освойте </a:t>
            </a:r>
            <a:r>
              <a:rPr lang="ru-RU" sz="14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линейные и древесные алгоритмы и </a:t>
            </a:r>
            <a:r>
              <a:rPr lang="ru-RU" sz="1400" dirty="0" err="1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бустинги</a:t>
            </a:r>
            <a:r>
              <a:rPr lang="ru-RU" sz="14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. Научитесь прогнозировать временные ряды и создавать рекомендательные системы.  </a:t>
            </a:r>
            <a:endParaRPr lang="ru-RU" sz="1400" dirty="0">
              <a:solidFill>
                <a:srgbClr val="000000"/>
              </a:solidFill>
              <a:effectLst/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68365" y="3341310"/>
            <a:ext cx="4176426" cy="1315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200" dirty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Организация </a:t>
            </a:r>
            <a:r>
              <a:rPr lang="ru-RU" sz="1200" dirty="0" smtClean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обучения:</a:t>
            </a:r>
            <a:endParaRPr lang="ru-RU" sz="1200" dirty="0">
              <a:latin typeface="Roboto Light" pitchFamily="2" charset="0"/>
              <a:ea typeface="Roboto Light" pitchFamily="2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2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Гибкий </a:t>
            </a:r>
            <a:r>
              <a:rPr lang="ru-RU" sz="12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график обучения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2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Срок реализации – 3 месяца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2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Количество часов – </a:t>
            </a:r>
            <a:r>
              <a:rPr lang="ru-RU" sz="12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250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2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Планируемая группа – 40 человек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Roboto Light" pitchFamily="2" charset="0"/>
                <a:ea typeface="Roboto Light" pitchFamily="2" charset="0"/>
              </a:rPr>
              <a:t>Диплом о профессиональной переподготовке</a:t>
            </a:r>
            <a:endParaRPr lang="ru-RU" sz="1200" dirty="0">
              <a:solidFill>
                <a:srgbClr val="000000"/>
              </a:solidFill>
              <a:effectLst/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9376" y="1124744"/>
            <a:ext cx="112332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>
              <a:spcAft>
                <a:spcPts val="0"/>
              </a:spcAft>
            </a:pPr>
            <a:r>
              <a:rPr lang="ru-RU" sz="1400" dirty="0" smtClean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Специалист </a:t>
            </a:r>
            <a:r>
              <a:rPr lang="ru-RU" sz="1400" dirty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по </a:t>
            </a:r>
            <a:r>
              <a:rPr lang="ru-RU" sz="1400" dirty="0" err="1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Machine</a:t>
            </a:r>
            <a:r>
              <a:rPr lang="ru-RU" sz="1400" dirty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Learning</a:t>
            </a:r>
            <a:r>
              <a:rPr lang="ru-RU" sz="1400" dirty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, или ML-инженер анализирует большие объёмы информации, создаёт модели для прогнозирования в бизнесе, медицине, промышленности.</a:t>
            </a:r>
          </a:p>
          <a:p>
            <a:pPr indent="358775" algn="just">
              <a:spcAft>
                <a:spcPts val="0"/>
              </a:spcAft>
            </a:pPr>
            <a:r>
              <a:rPr lang="ru-RU" sz="1400" dirty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Задача ML-инженера — обучать </a:t>
            </a:r>
            <a:r>
              <a:rPr lang="ru-RU" sz="1400" dirty="0" err="1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нейросети</a:t>
            </a:r>
            <a:r>
              <a:rPr lang="ru-RU" sz="1400" dirty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, проектировать аналитические системы и рекомендательные сервисы на основе алгоритмов машинного обучения.</a:t>
            </a:r>
          </a:p>
          <a:p>
            <a:pPr indent="358775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Элементы искусственного интеллекта используются в управлении, прогнозировании, распознавании, оказании услуг, поиске и т.д. Поэтому, современному инженеру необходимо владеть инструментами построения систем на основе ИИ.</a:t>
            </a:r>
            <a:endParaRPr lang="ru-RU" sz="1400" dirty="0">
              <a:latin typeface="Roboto Light" pitchFamily="2" charset="0"/>
              <a:ea typeface="Roboto Light" pitchFamily="2" charset="0"/>
              <a:cs typeface="Times New Roman" panose="02020603050405020304" pitchFamily="18" charset="0"/>
            </a:endParaRPr>
          </a:p>
          <a:p>
            <a:pPr indent="358775"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Успешное освоение </a:t>
            </a:r>
            <a:r>
              <a:rPr lang="ru-RU" sz="14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программы позволит решать задачи </a:t>
            </a:r>
            <a:r>
              <a:rPr lang="ru-RU" sz="14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по созданию и сопровождению промышленного ПО, связанного с применением ИИ, в разнообразных прикладных областях.</a:t>
            </a:r>
            <a:endParaRPr lang="ru-RU" sz="1400" dirty="0">
              <a:effectLst/>
              <a:latin typeface="Roboto Light" pitchFamily="2" charset="0"/>
              <a:ea typeface="Roboto Light" pitchFamily="2" charset="0"/>
              <a:cs typeface="Times New Roman" panose="02020603050405020304" pitchFamily="18" charset="0"/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>
              <a:defRPr/>
            </a:pPr>
            <a:fld id="{F5407871-9FBF-4BBB-895A-2502942BAC5D}" type="slidenum">
              <a:rPr lang="ru-RU" smtClean="0">
                <a:latin typeface="Roboto Medium" pitchFamily="2" charset="0"/>
                <a:ea typeface="Roboto Medium" pitchFamily="2" charset="0"/>
              </a:rPr>
              <a:pPr>
                <a:defRPr/>
              </a:pPr>
              <a:t>2</a:t>
            </a:fld>
            <a:endParaRPr lang="ru-RU">
              <a:latin typeface="Roboto Medium" pitchFamily="2" charset="0"/>
              <a:ea typeface="Roboto Medium" pitchFamily="2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7388648" y="2780928"/>
            <a:ext cx="4251968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Roboto Light" pitchFamily="2" charset="0"/>
                <a:ea typeface="Roboto Light" pitchFamily="2" charset="0"/>
              </a:rPr>
              <a:t>Руководитель программы – </a:t>
            </a:r>
            <a:r>
              <a:rPr lang="ru-RU" sz="1200" dirty="0">
                <a:latin typeface="Roboto Light" pitchFamily="2" charset="0"/>
                <a:ea typeface="Roboto Light" pitchFamily="2" charset="0"/>
              </a:rPr>
              <a:t>К</a:t>
            </a:r>
            <a:r>
              <a:rPr lang="ru-RU" sz="1200" dirty="0" smtClean="0">
                <a:latin typeface="Roboto Light" pitchFamily="2" charset="0"/>
                <a:ea typeface="Roboto Light" pitchFamily="2" charset="0"/>
              </a:rPr>
              <a:t>ротова Елена Львовна,                канд. физ.-мат. наук., доцент кафедры ВМ, директор ЦФО</a:t>
            </a:r>
            <a:endParaRPr lang="ru-RU" sz="1200" dirty="0">
              <a:latin typeface="Roboto Light" pitchFamily="2" charset="0"/>
              <a:ea typeface="Roboto Light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407369" y="332656"/>
            <a:ext cx="2160240" cy="54893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409978" y="318917"/>
            <a:ext cx="2157631" cy="54989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5637" y="4737558"/>
            <a:ext cx="11449271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8288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Научитесь: </a:t>
            </a:r>
            <a:endParaRPr lang="ru-RU" sz="1400" dirty="0">
              <a:solidFill>
                <a:srgbClr val="000000"/>
              </a:solidFill>
              <a:latin typeface="Roboto Light" pitchFamily="2" charset="0"/>
              <a:ea typeface="Roboto Light" pitchFamily="2" charset="0"/>
            </a:endParaRPr>
          </a:p>
          <a:p>
            <a:pPr marL="268288" indent="-268288" algn="just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14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На основе собранной информации о бизнесе определять бизнес-проблему или бизнес-возможность, и сформировать решение.</a:t>
            </a:r>
          </a:p>
          <a:p>
            <a:pPr marL="268288" indent="-268288" algn="just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14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Принимать решение об использовании искусственного интеллекта: выбирать и моделировать архитектурные решения для реализации программного продукта.</a:t>
            </a:r>
          </a:p>
          <a:p>
            <a:pPr marL="268288" indent="-268288" algn="just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14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Создавать структуры, которые определяют основные части программы и их взаимодействие друг с другом и внешним миром.</a:t>
            </a:r>
          </a:p>
          <a:p>
            <a:pPr marL="268288" indent="-268288" algn="just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14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Сопровождать эксплуатацию программного продукта  - управлять проектами в области ИТ на основе полученных планов проектов  </a:t>
            </a:r>
            <a:endParaRPr lang="ru-RU" sz="1400" dirty="0">
              <a:solidFill>
                <a:srgbClr val="000000"/>
              </a:solidFill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20136" y="3212976"/>
            <a:ext cx="4392609" cy="135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1200" dirty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Организация </a:t>
            </a:r>
            <a:r>
              <a:rPr lang="ru-RU" sz="1200" dirty="0" smtClean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обучения:</a:t>
            </a:r>
            <a:endParaRPr lang="ru-RU" sz="1200" dirty="0">
              <a:latin typeface="Roboto Light" pitchFamily="2" charset="0"/>
              <a:ea typeface="Roboto Light" pitchFamily="2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ru-RU" sz="12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Гибкий </a:t>
            </a:r>
            <a:r>
              <a:rPr lang="ru-RU" sz="12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график обучения</a:t>
            </a:r>
          </a:p>
          <a:p>
            <a:pPr marL="342900" lvl="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ru-RU" sz="12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Срок реализации – 3 месяца</a:t>
            </a:r>
          </a:p>
          <a:p>
            <a:pPr marL="342900" lvl="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ru-RU" sz="12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Количество часов – </a:t>
            </a:r>
            <a:r>
              <a:rPr lang="ru-RU" sz="12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25</a:t>
            </a:r>
            <a:r>
              <a:rPr lang="en-US" sz="12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2</a:t>
            </a:r>
            <a:endParaRPr lang="ru-RU" sz="1200" dirty="0" smtClean="0">
              <a:solidFill>
                <a:srgbClr val="000000"/>
              </a:solidFill>
              <a:latin typeface="Roboto Light" pitchFamily="2" charset="0"/>
              <a:ea typeface="Roboto Light" pitchFamily="2" charset="0"/>
            </a:endParaRPr>
          </a:p>
          <a:p>
            <a:pPr marL="34290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ru-RU" sz="12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Планируемая группа – </a:t>
            </a:r>
            <a:r>
              <a:rPr lang="ru-RU" sz="12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от 40 </a:t>
            </a:r>
            <a:r>
              <a:rPr lang="ru-RU" sz="12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человек</a:t>
            </a:r>
          </a:p>
          <a:p>
            <a:pPr marL="342900" lvl="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Roboto Light" pitchFamily="2" charset="0"/>
                <a:ea typeface="Roboto Light" pitchFamily="2" charset="0"/>
              </a:rPr>
              <a:t>Диплом о профессиональной переподготовке</a:t>
            </a:r>
            <a:endParaRPr lang="ru-RU" sz="1200" dirty="0">
              <a:solidFill>
                <a:srgbClr val="000000"/>
              </a:solidFill>
              <a:effectLst/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6935" y="1614377"/>
            <a:ext cx="11305256" cy="1195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8288" algn="just">
              <a:spcAft>
                <a:spcPts val="100"/>
              </a:spcAft>
            </a:pPr>
            <a:r>
              <a:rPr lang="ru-RU" sz="1400" kern="200" dirty="0" smtClean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Специалист </a:t>
            </a:r>
            <a:r>
              <a:rPr lang="ru-RU" sz="1400" kern="200" dirty="0" smtClean="0">
                <a:latin typeface="Roboto Light" pitchFamily="2" charset="0"/>
                <a:ea typeface="Roboto Light" pitchFamily="2" charset="0"/>
              </a:rPr>
              <a:t>в области использования генеративных моделей для бизнеса</a:t>
            </a:r>
            <a:r>
              <a:rPr lang="ru-RU" sz="1400" kern="200" dirty="0" smtClean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 сможет </a:t>
            </a:r>
            <a:r>
              <a:rPr lang="ru-RU" sz="1400" kern="200" dirty="0" smtClean="0">
                <a:latin typeface="Roboto Light" pitchFamily="2" charset="0"/>
                <a:ea typeface="Roboto Light" pitchFamily="2" charset="0"/>
              </a:rPr>
              <a:t>создавать прикладные </a:t>
            </a:r>
            <a:r>
              <a:rPr lang="ru-RU" sz="1400" kern="200" dirty="0" err="1" smtClean="0">
                <a:latin typeface="Roboto Light" pitchFamily="2" charset="0"/>
                <a:ea typeface="Roboto Light" pitchFamily="2" charset="0"/>
              </a:rPr>
              <a:t>ИТ-продукты</a:t>
            </a:r>
            <a:r>
              <a:rPr lang="ru-RU" sz="1400" kern="200" dirty="0" smtClean="0">
                <a:latin typeface="Roboto Light" pitchFamily="2" charset="0"/>
                <a:ea typeface="Roboto Light" pitchFamily="2" charset="0"/>
              </a:rPr>
              <a:t>.</a:t>
            </a:r>
          </a:p>
          <a:p>
            <a:pPr indent="268288" algn="just">
              <a:spcAft>
                <a:spcPts val="100"/>
              </a:spcAft>
            </a:pPr>
            <a:r>
              <a:rPr lang="ru-RU" sz="1400" kern="200" dirty="0" smtClean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Базой для создания продуктов является искусственный интеллект, в частности генеративные нейронные сети, что позволяет участвовать в разработке людям, не имеющим навыков программирования.</a:t>
            </a:r>
          </a:p>
          <a:p>
            <a:pPr indent="268288" algn="just">
              <a:spcAft>
                <a:spcPts val="100"/>
              </a:spcAft>
            </a:pPr>
            <a:r>
              <a:rPr lang="ru-RU" sz="1400" kern="200" dirty="0" smtClean="0">
                <a:latin typeface="Roboto Light" pitchFamily="2" charset="0"/>
                <a:ea typeface="Roboto Light" pitchFamily="2" charset="0"/>
              </a:rPr>
              <a:t>Разработанные </a:t>
            </a:r>
            <a:r>
              <a:rPr lang="ru-RU" sz="1400" kern="200" dirty="0" err="1" smtClean="0">
                <a:latin typeface="Roboto Light" pitchFamily="2" charset="0"/>
                <a:ea typeface="Roboto Light" pitchFamily="2" charset="0"/>
              </a:rPr>
              <a:t>ИТ-продукты</a:t>
            </a:r>
            <a:r>
              <a:rPr lang="ru-RU" sz="1400" kern="200" dirty="0" smtClean="0">
                <a:latin typeface="Roboto Light" pitchFamily="2" charset="0"/>
                <a:ea typeface="Roboto Light" pitchFamily="2" charset="0"/>
              </a:rPr>
              <a:t> на базе нейронных сетей позволяют ускорить решение локальных </a:t>
            </a:r>
            <a:r>
              <a:rPr lang="ru-RU" sz="1400" kern="200" dirty="0" err="1" smtClean="0">
                <a:latin typeface="Roboto Light" pitchFamily="2" charset="0"/>
                <a:ea typeface="Roboto Light" pitchFamily="2" charset="0"/>
              </a:rPr>
              <a:t>бизнес-задач</a:t>
            </a:r>
            <a:r>
              <a:rPr lang="ru-RU" sz="1400" kern="200" dirty="0" smtClean="0">
                <a:latin typeface="Roboto Light" pitchFamily="2" charset="0"/>
                <a:ea typeface="Roboto Light" pitchFamily="2" charset="0"/>
              </a:rPr>
              <a:t>, улучшить взаимодействие с потребителями, что повысит эффективность бизнеса</a:t>
            </a:r>
            <a:r>
              <a:rPr lang="ru-RU" sz="1400" kern="2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.</a:t>
            </a:r>
            <a:endParaRPr lang="ru-RU" sz="1400" kern="200" dirty="0">
              <a:latin typeface="Roboto Light" pitchFamily="2" charset="0"/>
              <a:ea typeface="Roboto Light" pitchFamily="2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781021590"/>
              </p:ext>
            </p:extLst>
          </p:nvPr>
        </p:nvGraphicFramePr>
        <p:xfrm>
          <a:off x="839416" y="2924761"/>
          <a:ext cx="5904656" cy="1728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>
              <a:defRPr/>
            </a:pPr>
            <a:fld id="{F5407871-9FBF-4BBB-895A-2502942BAC5D}" type="slidenum">
              <a:rPr lang="ru-RU" smtClean="0">
                <a:latin typeface="Roboto Medium" pitchFamily="2" charset="0"/>
                <a:ea typeface="Roboto Medium" pitchFamily="2" charset="0"/>
              </a:rPr>
              <a:pPr>
                <a:defRPr/>
              </a:pPr>
              <a:t>3</a:t>
            </a:fld>
            <a:endParaRPr lang="ru-RU" dirty="0">
              <a:latin typeface="Roboto Medium" pitchFamily="2" charset="0"/>
              <a:ea typeface="Roboto Medium" pitchFamily="2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3215680" y="267074"/>
            <a:ext cx="8496944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ru-RU" dirty="0" smtClean="0">
                <a:latin typeface="Roboto Medium" pitchFamily="2" charset="0"/>
                <a:ea typeface="Roboto Medium" pitchFamily="2" charset="0"/>
              </a:rPr>
              <a:t>Осенняя переподготовка для студентов магистерских программ</a:t>
            </a:r>
            <a:endParaRPr lang="en-US" dirty="0" smtClean="0">
              <a:latin typeface="Roboto Medium" pitchFamily="2" charset="0"/>
              <a:ea typeface="Roboto Medium" pitchFamily="2" charset="0"/>
            </a:endParaRPr>
          </a:p>
          <a:p>
            <a:pPr>
              <a:spcAft>
                <a:spcPts val="200"/>
              </a:spcAft>
            </a:pPr>
            <a:r>
              <a:rPr lang="ru-RU" b="1" dirty="0" smtClean="0">
                <a:latin typeface="Roboto Medium" pitchFamily="2" charset="0"/>
                <a:ea typeface="Roboto Medium" pitchFamily="2" charset="0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solidFill>
                  <a:srgbClr val="000000"/>
                </a:solidFill>
                <a:latin typeface="Roboto Medium" pitchFamily="2" charset="0"/>
                <a:ea typeface="Roboto Medium" pitchFamily="2" charset="0"/>
                <a:cs typeface="Times New Roman" panose="02020603050405020304" pitchFamily="18" charset="0"/>
              </a:rPr>
              <a:t>Разработка и коммерциализация продуктов </a:t>
            </a:r>
            <a:endParaRPr lang="ru-RU" b="1" dirty="0" smtClean="0">
              <a:solidFill>
                <a:srgbClr val="000000"/>
              </a:solidFill>
              <a:latin typeface="Roboto Medium" pitchFamily="2" charset="0"/>
              <a:ea typeface="Roboto Medium" pitchFamily="2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ru-RU" b="1" dirty="0" smtClean="0">
                <a:solidFill>
                  <a:srgbClr val="000000"/>
                </a:solidFill>
                <a:latin typeface="Roboto Medium" pitchFamily="2" charset="0"/>
                <a:ea typeface="Roboto Medium" pitchFamily="2" charset="0"/>
                <a:cs typeface="Times New Roman" panose="02020603050405020304" pitchFamily="18" charset="0"/>
              </a:rPr>
              <a:t>на </a:t>
            </a:r>
            <a:r>
              <a:rPr lang="ru-RU" b="1" dirty="0" smtClean="0">
                <a:solidFill>
                  <a:srgbClr val="000000"/>
                </a:solidFill>
                <a:latin typeface="Roboto Medium" pitchFamily="2" charset="0"/>
                <a:ea typeface="Roboto Medium" pitchFamily="2" charset="0"/>
                <a:cs typeface="Times New Roman" panose="02020603050405020304" pitchFamily="18" charset="0"/>
              </a:rPr>
              <a:t>основе технологии нейросетей</a:t>
            </a:r>
            <a:r>
              <a:rPr lang="ru-RU" b="1" dirty="0" smtClean="0">
                <a:latin typeface="Roboto Medium" pitchFamily="2" charset="0"/>
                <a:ea typeface="Roboto Medium" pitchFamily="2" charset="0"/>
                <a:cs typeface="Times New Roman" panose="02020603050405020304" pitchFamily="18" charset="0"/>
              </a:rPr>
              <a:t>»</a:t>
            </a:r>
            <a:endParaRPr lang="en-US" b="1" dirty="0" smtClean="0">
              <a:latin typeface="Roboto Medium" pitchFamily="2" charset="0"/>
              <a:ea typeface="Roboto Medium" pitchFamily="2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ru-RU" sz="1400" dirty="0" smtClean="0">
                <a:latin typeface="Roboto Medium" pitchFamily="2" charset="0"/>
                <a:ea typeface="Roboto Medium" pitchFamily="2" charset="0"/>
              </a:rPr>
              <a:t>Квалификация: Специалист в области использования генеративных моделей для бизнеса</a:t>
            </a:r>
            <a:endParaRPr lang="ru-RU" dirty="0" smtClean="0">
              <a:latin typeface="Roboto Medium" pitchFamily="2" charset="0"/>
              <a:ea typeface="Roboto Medium" pitchFamily="2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7320136" y="2708920"/>
            <a:ext cx="4317246" cy="4462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50" dirty="0" smtClean="0">
                <a:latin typeface="Roboto Light" pitchFamily="2" charset="0"/>
                <a:ea typeface="Roboto Light" pitchFamily="2" charset="0"/>
              </a:rPr>
              <a:t>Руководитель программы – Постников Владимир Павлович,                канд. эконом. наук., доцент кафедры ЭУПП, директор ЦТТ</a:t>
            </a:r>
            <a:endParaRPr lang="ru-RU" sz="1150" dirty="0">
              <a:latin typeface="Roboto Light" pitchFamily="2" charset="0"/>
              <a:ea typeface="Roboto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63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407369" y="332656"/>
            <a:ext cx="2160240" cy="54893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409978" y="318917"/>
            <a:ext cx="2157631" cy="54989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79376" y="4847962"/>
            <a:ext cx="11189209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Научитесь: </a:t>
            </a:r>
            <a:endParaRPr lang="ru-RU" sz="1400" dirty="0">
              <a:solidFill>
                <a:srgbClr val="000000"/>
              </a:solidFill>
              <a:latin typeface="Roboto Light" pitchFamily="2" charset="0"/>
              <a:ea typeface="Roboto Light" pitchFamily="2" charset="0"/>
            </a:endParaRPr>
          </a:p>
          <a:p>
            <a:pPr marL="342900" indent="-342900" algn="just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1400" dirty="0" smtClean="0">
                <a:latin typeface="Roboto Light" pitchFamily="2" charset="0"/>
                <a:ea typeface="Roboto Light" pitchFamily="2" charset="0"/>
              </a:rPr>
              <a:t>Использовать современные информационные технологии и программные средства, в том числе отечественного производства, при решении задач профессиональной деятельности Руководить процессами промышленного предприятия с использованием современных информационных технологий </a:t>
            </a:r>
            <a:r>
              <a:rPr lang="ru-RU" sz="14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.</a:t>
            </a:r>
          </a:p>
          <a:p>
            <a:pPr marL="342900" indent="-342900" algn="just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1400" dirty="0" smtClean="0">
                <a:latin typeface="Roboto Light" pitchFamily="2" charset="0"/>
                <a:ea typeface="Roboto Light" pitchFamily="2" charset="0"/>
              </a:rPr>
              <a:t>Разрабатывать алгоритмы и программы, пригодные для практического применения;</a:t>
            </a:r>
          </a:p>
          <a:p>
            <a:pPr marL="342900" indent="-342900" algn="just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1400" dirty="0" smtClean="0">
                <a:latin typeface="Roboto Light" pitchFamily="2" charset="0"/>
                <a:ea typeface="Roboto Light" pitchFamily="2" charset="0"/>
              </a:rPr>
              <a:t>Разрабатывать техническое задание на систему  и кодировать на языках программирования</a:t>
            </a:r>
            <a:endParaRPr lang="ru-RU" sz="1400" dirty="0">
              <a:solidFill>
                <a:srgbClr val="000000"/>
              </a:solidFill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80176" y="3645024"/>
            <a:ext cx="4248472" cy="135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1200" dirty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Организация </a:t>
            </a:r>
            <a:r>
              <a:rPr lang="ru-RU" sz="1200" dirty="0" smtClean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обучения:</a:t>
            </a:r>
            <a:endParaRPr lang="ru-RU" sz="1200" dirty="0">
              <a:latin typeface="Roboto Light" pitchFamily="2" charset="0"/>
              <a:ea typeface="Roboto Light" pitchFamily="2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ru-RU" sz="12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Гибкий </a:t>
            </a:r>
            <a:r>
              <a:rPr lang="ru-RU" sz="12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график обучения</a:t>
            </a:r>
          </a:p>
          <a:p>
            <a:pPr marL="342900" lvl="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ru-RU" sz="12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Срок реализации – 3 месяца</a:t>
            </a:r>
          </a:p>
          <a:p>
            <a:pPr marL="342900" lvl="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ru-RU" sz="12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Количество часов – </a:t>
            </a:r>
            <a:r>
              <a:rPr lang="ru-RU" sz="12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144</a:t>
            </a:r>
          </a:p>
          <a:p>
            <a:pPr marL="34290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ru-RU" sz="12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Планируемая группа – </a:t>
            </a:r>
            <a:r>
              <a:rPr lang="ru-RU" sz="12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от 20 </a:t>
            </a:r>
            <a:r>
              <a:rPr lang="ru-RU" sz="12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человек</a:t>
            </a:r>
          </a:p>
          <a:p>
            <a:pPr marL="342900" lvl="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Roboto Light" pitchFamily="2" charset="0"/>
                <a:ea typeface="Roboto Light" pitchFamily="2" charset="0"/>
              </a:rPr>
              <a:t>Диплом о профессиональной переподготовке</a:t>
            </a:r>
            <a:endParaRPr lang="ru-RU" sz="1200" dirty="0">
              <a:solidFill>
                <a:srgbClr val="000000"/>
              </a:solidFill>
              <a:effectLst/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7210" y="1571308"/>
            <a:ext cx="113054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/>
            <a:r>
              <a:rPr lang="ru-RU" sz="1400" dirty="0" smtClean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Целью данной программы профессиональной переподготовки является формирование у слушателей новых профессиональных компетенций, необходимых для выполнения нового вида профессиональной деятельности: Разработчик информационных систем «Интеллектуальный программный агент»</a:t>
            </a:r>
            <a:r>
              <a:rPr lang="en-US" sz="1400" dirty="0" smtClean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.</a:t>
            </a:r>
          </a:p>
          <a:p>
            <a:pPr indent="447675" algn="just"/>
            <a:r>
              <a:rPr lang="ru-RU" sz="1400" dirty="0" smtClean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Специалисты, способные формализовать задачи автоматизации обработки данных, и принятия управленческих решений, проектировать компьютерную технологию для профессиональной сферы в различных отраслях экономики будут вносить большой вклад в развитие </a:t>
            </a:r>
            <a:r>
              <a:rPr lang="ru-RU" sz="1400" dirty="0" err="1" smtClean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цифровизации</a:t>
            </a:r>
            <a:r>
              <a:rPr lang="ru-RU" sz="1400" dirty="0" smtClean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 экономики в стране и процветанию страны.</a:t>
            </a:r>
          </a:p>
          <a:p>
            <a:pPr indent="449580" algn="just">
              <a:spcAft>
                <a:spcPts val="100"/>
              </a:spcAft>
            </a:pPr>
            <a:endParaRPr lang="ru-RU" sz="1200" kern="200" dirty="0" smtClean="0">
              <a:latin typeface="Arial" pitchFamily="34" charset="0"/>
              <a:ea typeface="Roboto Light" pitchFamily="2" charset="0"/>
              <a:cs typeface="Arial" pitchFamily="34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351964038"/>
              </p:ext>
            </p:extLst>
          </p:nvPr>
        </p:nvGraphicFramePr>
        <p:xfrm>
          <a:off x="551384" y="3068961"/>
          <a:ext cx="6984776" cy="1728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>
              <a:defRPr/>
            </a:pPr>
            <a:fld id="{F5407871-9FBF-4BBB-895A-2502942BAC5D}" type="slidenum">
              <a:rPr lang="ru-RU" smtClean="0">
                <a:latin typeface="Roboto Medium" pitchFamily="2" charset="0"/>
                <a:ea typeface="Roboto Medium" pitchFamily="2" charset="0"/>
              </a:rPr>
              <a:pPr>
                <a:defRPr/>
              </a:pPr>
              <a:t>4</a:t>
            </a:fld>
            <a:endParaRPr lang="ru-RU" dirty="0">
              <a:latin typeface="Roboto Medium" pitchFamily="2" charset="0"/>
              <a:ea typeface="Roboto Medium" pitchFamily="2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3215680" y="188640"/>
            <a:ext cx="8208912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ru-RU" dirty="0" smtClean="0">
                <a:latin typeface="Roboto Medium" pitchFamily="2" charset="0"/>
                <a:ea typeface="Roboto Medium" pitchFamily="2" charset="0"/>
              </a:rPr>
              <a:t>Осенняя переподготовка для студентов магистерских программ</a:t>
            </a:r>
            <a:endParaRPr lang="en-US" dirty="0" smtClean="0">
              <a:latin typeface="Roboto Medium" pitchFamily="2" charset="0"/>
              <a:ea typeface="Roboto Medium" pitchFamily="2" charset="0"/>
            </a:endParaRPr>
          </a:p>
          <a:p>
            <a:pPr>
              <a:spcAft>
                <a:spcPts val="200"/>
              </a:spcAft>
            </a:pPr>
            <a:r>
              <a:rPr lang="ru-RU" b="1" dirty="0" smtClean="0">
                <a:latin typeface="Roboto Medium" pitchFamily="2" charset="0"/>
                <a:ea typeface="Roboto Medium" pitchFamily="2" charset="0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solidFill>
                  <a:srgbClr val="000000"/>
                </a:solidFill>
                <a:latin typeface="Roboto Medium" pitchFamily="2" charset="0"/>
                <a:ea typeface="Roboto Medium" pitchFamily="2" charset="0"/>
                <a:cs typeface="Times New Roman" panose="02020603050405020304" pitchFamily="18" charset="0"/>
              </a:rPr>
              <a:t>Разработчик информационной системы «Интеллектуальный программный агент»</a:t>
            </a:r>
            <a:endParaRPr lang="ru-RU" b="1" dirty="0" smtClean="0">
              <a:latin typeface="Roboto Medium" pitchFamily="2" charset="0"/>
              <a:ea typeface="Roboto Medium" pitchFamily="2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ru-RU" sz="1600" dirty="0" smtClean="0">
                <a:latin typeface="Roboto Medium" pitchFamily="2" charset="0"/>
                <a:ea typeface="Roboto Medium" pitchFamily="2" charset="0"/>
              </a:rPr>
              <a:t>Квалификация: Разработчик информационных систем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7680176" y="2838861"/>
            <a:ext cx="4039608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Roboto Light" pitchFamily="2" charset="0"/>
                <a:ea typeface="Roboto Light" pitchFamily="2" charset="0"/>
              </a:rPr>
              <a:t>Руководитель программы – </a:t>
            </a:r>
            <a:r>
              <a:rPr lang="ru-RU" sz="1200" dirty="0" err="1" smtClean="0">
                <a:latin typeface="Roboto Light" pitchFamily="2" charset="0"/>
                <a:ea typeface="Roboto Light" pitchFamily="2" charset="0"/>
              </a:rPr>
              <a:t>Файзрахманов</a:t>
            </a:r>
            <a:r>
              <a:rPr lang="ru-RU" sz="1200" dirty="0" smtClean="0">
                <a:latin typeface="Roboto Light" pitchFamily="2" charset="0"/>
                <a:ea typeface="Roboto Light" pitchFamily="2" charset="0"/>
              </a:rPr>
              <a:t> Рустам </a:t>
            </a:r>
            <a:r>
              <a:rPr lang="ru-RU" sz="1200" dirty="0" err="1" smtClean="0">
                <a:latin typeface="Roboto Light" pitchFamily="2" charset="0"/>
                <a:ea typeface="Roboto Light" pitchFamily="2" charset="0"/>
              </a:rPr>
              <a:t>Абубакирович</a:t>
            </a:r>
            <a:r>
              <a:rPr lang="ru-RU" sz="1200" dirty="0" smtClean="0">
                <a:latin typeface="Roboto Light" pitchFamily="2" charset="0"/>
                <a:ea typeface="Roboto Light" pitchFamily="2" charset="0"/>
              </a:rPr>
              <a:t> , </a:t>
            </a:r>
            <a:r>
              <a:rPr lang="ru-RU" sz="1200" dirty="0" err="1" smtClean="0">
                <a:latin typeface="Roboto Light" pitchFamily="2" charset="0"/>
                <a:ea typeface="Roboto Light" pitchFamily="2" charset="0"/>
              </a:rPr>
              <a:t>докт.эконом.наук</a:t>
            </a:r>
            <a:r>
              <a:rPr lang="ru-RU" sz="1200" dirty="0" smtClean="0">
                <a:latin typeface="Roboto Light" pitchFamily="2" charset="0"/>
                <a:ea typeface="Roboto Light" pitchFamily="2" charset="0"/>
              </a:rPr>
              <a:t>,, профессор,  зав.кафедрой ИТАС, директор центра ДО «УНКИТ»        </a:t>
            </a:r>
            <a:endParaRPr lang="ru-RU" sz="1200" dirty="0">
              <a:latin typeface="Roboto Light" pitchFamily="2" charset="0"/>
              <a:ea typeface="Roboto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63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407369" y="332656"/>
            <a:ext cx="2160240" cy="54893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409978" y="318917"/>
            <a:ext cx="2157631" cy="54989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7211" y="4653136"/>
            <a:ext cx="11251854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Научитесь: </a:t>
            </a:r>
            <a:endParaRPr lang="ru-RU" sz="1400" dirty="0">
              <a:solidFill>
                <a:srgbClr val="000000"/>
              </a:solidFill>
              <a:latin typeface="Roboto Light" pitchFamily="2" charset="0"/>
              <a:ea typeface="Roboto Light" pitchFamily="2" charset="0"/>
            </a:endParaRPr>
          </a:p>
          <a:p>
            <a:pPr marL="447675" indent="-358775" algn="just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1400" dirty="0" smtClean="0">
                <a:latin typeface="Roboto Light" pitchFamily="2" charset="0"/>
                <a:ea typeface="Roboto Light" pitchFamily="2" charset="0"/>
              </a:rPr>
              <a:t>Модернизировать химическое производство в направлении </a:t>
            </a:r>
            <a:r>
              <a:rPr lang="ru-RU" sz="1400" dirty="0" err="1" smtClean="0">
                <a:latin typeface="Roboto Light" pitchFamily="2" charset="0"/>
                <a:ea typeface="Roboto Light" pitchFamily="2" charset="0"/>
              </a:rPr>
              <a:t>цифровизации</a:t>
            </a:r>
            <a:r>
              <a:rPr lang="ru-RU" sz="1400" dirty="0" smtClean="0">
                <a:latin typeface="Roboto Light" pitchFamily="2" charset="0"/>
                <a:ea typeface="Roboto Light" pitchFamily="2" charset="0"/>
              </a:rPr>
              <a:t> технологических процессов</a:t>
            </a:r>
            <a:r>
              <a:rPr lang="ru-RU" sz="14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.</a:t>
            </a:r>
            <a:endParaRPr lang="ru-RU" sz="1400" b="1" dirty="0" smtClean="0">
              <a:solidFill>
                <a:srgbClr val="000000"/>
              </a:solidFill>
              <a:latin typeface="Roboto Light" pitchFamily="2" charset="0"/>
              <a:ea typeface="Roboto Light" pitchFamily="2" charset="0"/>
            </a:endParaRPr>
          </a:p>
          <a:p>
            <a:pPr marL="447675" indent="-358775" algn="just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1400" dirty="0" smtClean="0">
                <a:latin typeface="Roboto Light" pitchFamily="2" charset="0"/>
                <a:ea typeface="Roboto Light" pitchFamily="2" charset="0"/>
              </a:rPr>
              <a:t>Руководить процессами промышленного предприятия с использованием современных информационных технологий </a:t>
            </a:r>
            <a:r>
              <a:rPr lang="ru-RU" sz="14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.</a:t>
            </a:r>
          </a:p>
          <a:p>
            <a:pPr marL="447675" indent="-358775" algn="just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1400" dirty="0" smtClean="0">
                <a:latin typeface="Roboto Light" pitchFamily="2" charset="0"/>
                <a:ea typeface="Roboto Light" pitchFamily="2" charset="0"/>
              </a:rPr>
              <a:t>Осуществлять системный анализ оборудования и процессов химической технологии</a:t>
            </a:r>
            <a:r>
              <a:rPr lang="ru-RU" sz="1400" b="1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.</a:t>
            </a:r>
          </a:p>
          <a:p>
            <a:pPr marL="447675" indent="-358775" algn="just">
              <a:spcBef>
                <a:spcPts val="600"/>
              </a:spcBef>
              <a:buFont typeface="Symbol" panose="05050102010706020507" pitchFamily="18" charset="2"/>
              <a:buChar char=""/>
            </a:pPr>
            <a:r>
              <a:rPr lang="ru-RU" sz="1400" dirty="0" smtClean="0">
                <a:latin typeface="Roboto Light" pitchFamily="2" charset="0"/>
                <a:ea typeface="Roboto Light" pitchFamily="2" charset="0"/>
              </a:rPr>
              <a:t>Формулировать решения по информационной безопасности, оценке эксплуатационной надежности технологического оборудования, цифровой технологии химических предприятий. </a:t>
            </a:r>
            <a:endParaRPr lang="ru-RU" sz="1400" dirty="0">
              <a:solidFill>
                <a:srgbClr val="000000"/>
              </a:solidFill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392144" y="3356992"/>
            <a:ext cx="4392609" cy="135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1200" dirty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Организация </a:t>
            </a:r>
            <a:r>
              <a:rPr lang="ru-RU" sz="1200" dirty="0" smtClean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обучения:</a:t>
            </a:r>
            <a:endParaRPr lang="ru-RU" sz="1200" dirty="0">
              <a:latin typeface="Roboto Light" pitchFamily="2" charset="0"/>
              <a:ea typeface="Roboto Light" pitchFamily="2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ru-RU" sz="12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Гибкий </a:t>
            </a:r>
            <a:r>
              <a:rPr lang="ru-RU" sz="12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график обучения</a:t>
            </a:r>
          </a:p>
          <a:p>
            <a:pPr marL="342900" lvl="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ru-RU" sz="12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Срок реализации – 3 месяца</a:t>
            </a:r>
          </a:p>
          <a:p>
            <a:pPr marL="342900" lvl="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ru-RU" sz="12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Количество часов – </a:t>
            </a:r>
            <a:r>
              <a:rPr lang="ru-RU" sz="12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250</a:t>
            </a:r>
          </a:p>
          <a:p>
            <a:pPr marL="34290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ru-RU" sz="12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Планируемая группа – </a:t>
            </a:r>
            <a:r>
              <a:rPr lang="ru-RU" sz="12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от 20 </a:t>
            </a:r>
            <a:r>
              <a:rPr lang="ru-RU" sz="12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человек</a:t>
            </a:r>
          </a:p>
          <a:p>
            <a:pPr marL="342900" lvl="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Roboto Light" pitchFamily="2" charset="0"/>
                <a:ea typeface="Roboto Light" pitchFamily="2" charset="0"/>
              </a:rPr>
              <a:t>Диплом о профессиональной переподготовке</a:t>
            </a:r>
            <a:endParaRPr lang="ru-RU" sz="1200" dirty="0">
              <a:solidFill>
                <a:srgbClr val="000000"/>
              </a:solidFill>
              <a:effectLst/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7368" y="1268760"/>
            <a:ext cx="11377264" cy="1397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7675" algn="just">
              <a:spcAft>
                <a:spcPts val="100"/>
              </a:spcAft>
            </a:pPr>
            <a:r>
              <a:rPr lang="ru-RU" sz="1400" kern="200" dirty="0" smtClean="0">
                <a:latin typeface="Roboto Light" pitchFamily="2" charset="0"/>
                <a:ea typeface="Roboto Light" pitchFamily="2" charset="0"/>
                <a:cs typeface="Arial" pitchFamily="34" charset="0"/>
              </a:rPr>
              <a:t>Специалист в области цифровых химических производств сможет </a:t>
            </a:r>
            <a:r>
              <a:rPr lang="ru-RU" sz="1400" dirty="0" smtClean="0">
                <a:latin typeface="Roboto Light" pitchFamily="2" charset="0"/>
                <a:ea typeface="Roboto Light" pitchFamily="2" charset="0"/>
                <a:cs typeface="Arial" pitchFamily="34" charset="0"/>
              </a:rPr>
              <a:t>управлять химико-технологическими процессами в режиме эксплуатации сложных химических установок, моделировать технологические процессы с использованием цифровых технологий, принимать оперативные решения для оптимизации химического производства</a:t>
            </a:r>
            <a:r>
              <a:rPr lang="ru-RU" sz="1400" kern="200" dirty="0" smtClean="0">
                <a:latin typeface="Roboto Light" pitchFamily="2" charset="0"/>
                <a:ea typeface="Roboto Light" pitchFamily="2" charset="0"/>
                <a:cs typeface="Arial" pitchFamily="34" charset="0"/>
              </a:rPr>
              <a:t>.</a:t>
            </a:r>
          </a:p>
          <a:p>
            <a:pPr indent="447675" algn="just">
              <a:spcAft>
                <a:spcPts val="100"/>
              </a:spcAft>
            </a:pPr>
            <a:r>
              <a:rPr lang="ru-RU" sz="1400" dirty="0" smtClean="0">
                <a:latin typeface="Roboto Light" pitchFamily="2" charset="0"/>
                <a:ea typeface="Roboto Light" pitchFamily="2" charset="0"/>
                <a:cs typeface="Arial" pitchFamily="34" charset="0"/>
              </a:rPr>
              <a:t>Успех предприятия химической промышленности зависит от постоянного внедрения инноваций, в том числе в цифровой сфере. Цифровые технологии необходимы для обеспечения  эффективности и конкурентоспособности. Потребители все более требовательны к качеству, безопасности и экологической устойчивости химических продуктов</a:t>
            </a:r>
            <a:r>
              <a:rPr lang="en-US" sz="1400" dirty="0" smtClean="0">
                <a:latin typeface="Roboto Light" pitchFamily="2" charset="0"/>
                <a:ea typeface="Roboto Light" pitchFamily="2" charset="0"/>
                <a:cs typeface="Arial" pitchFamily="34" charset="0"/>
              </a:rPr>
              <a:t>.</a:t>
            </a:r>
            <a:endParaRPr lang="ru-RU" sz="1400" kern="200" dirty="0" smtClean="0">
              <a:latin typeface="Roboto Light" pitchFamily="2" charset="0"/>
              <a:ea typeface="Roboto Light" pitchFamily="2" charset="0"/>
              <a:cs typeface="Arial" pitchFamily="34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3350733692"/>
              </p:ext>
            </p:extLst>
          </p:nvPr>
        </p:nvGraphicFramePr>
        <p:xfrm>
          <a:off x="983432" y="2780928"/>
          <a:ext cx="5904656" cy="1728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>
              <a:defRPr/>
            </a:pPr>
            <a:fld id="{F5407871-9FBF-4BBB-895A-2502942BAC5D}" type="slidenum">
              <a:rPr lang="ru-RU" smtClean="0">
                <a:latin typeface="Roboto Medium" pitchFamily="2" charset="0"/>
                <a:ea typeface="Roboto Medium" pitchFamily="2" charset="0"/>
              </a:rPr>
              <a:pPr>
                <a:defRPr/>
              </a:pPr>
              <a:t>5</a:t>
            </a:fld>
            <a:endParaRPr lang="ru-RU" dirty="0">
              <a:latin typeface="Roboto Medium" pitchFamily="2" charset="0"/>
              <a:ea typeface="Roboto Medium" pitchFamily="2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3215680" y="260560"/>
            <a:ext cx="8656350" cy="974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ru-RU" dirty="0" smtClean="0">
                <a:latin typeface="Roboto Medium" pitchFamily="2" charset="0"/>
                <a:ea typeface="Roboto Medium" pitchFamily="2" charset="0"/>
              </a:rPr>
              <a:t>Осенняя переподготовка для студентов магистерских программ</a:t>
            </a:r>
            <a:endParaRPr lang="en-US" dirty="0" smtClean="0">
              <a:latin typeface="Roboto Medium" pitchFamily="2" charset="0"/>
              <a:ea typeface="Roboto Medium" pitchFamily="2" charset="0"/>
            </a:endParaRPr>
          </a:p>
          <a:p>
            <a:pPr>
              <a:spcAft>
                <a:spcPts val="200"/>
              </a:spcAft>
            </a:pPr>
            <a:r>
              <a:rPr lang="ru-RU" b="1" dirty="0" smtClean="0">
                <a:latin typeface="Roboto Medium" pitchFamily="2" charset="0"/>
                <a:ea typeface="Roboto Medium" pitchFamily="2" charset="0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solidFill>
                  <a:srgbClr val="000000"/>
                </a:solidFill>
                <a:latin typeface="Roboto Medium" pitchFamily="2" charset="0"/>
                <a:ea typeface="Roboto Medium" pitchFamily="2" charset="0"/>
                <a:cs typeface="Times New Roman" panose="02020603050405020304" pitchFamily="18" charset="0"/>
              </a:rPr>
              <a:t>Цифровые химические технологии</a:t>
            </a:r>
            <a:r>
              <a:rPr lang="ru-RU" b="1" dirty="0" smtClean="0">
                <a:latin typeface="Roboto Medium" pitchFamily="2" charset="0"/>
                <a:ea typeface="Roboto Medium" pitchFamily="2" charset="0"/>
                <a:cs typeface="Times New Roman" panose="02020603050405020304" pitchFamily="18" charset="0"/>
              </a:rPr>
              <a:t>»</a:t>
            </a:r>
            <a:endParaRPr lang="en-US" b="1" dirty="0" smtClean="0">
              <a:latin typeface="Roboto Medium" pitchFamily="2" charset="0"/>
              <a:ea typeface="Roboto Medium" pitchFamily="2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ru-RU" sz="1600" dirty="0" smtClean="0">
                <a:latin typeface="Roboto Medium" pitchFamily="2" charset="0"/>
                <a:ea typeface="Roboto Medium" pitchFamily="2" charset="0"/>
              </a:rPr>
              <a:t>Квалификация: Специалист в области цифровых химических производств</a:t>
            </a:r>
            <a:endParaRPr lang="ru-RU" sz="2000" dirty="0" smtClean="0">
              <a:latin typeface="Roboto Medium" pitchFamily="2" charset="0"/>
              <a:ea typeface="Roboto Medium" pitchFamily="2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7392144" y="2780928"/>
            <a:ext cx="4378034" cy="4462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150" dirty="0" smtClean="0">
                <a:latin typeface="Roboto Light" pitchFamily="2" charset="0"/>
                <a:ea typeface="Roboto Light" pitchFamily="2" charset="0"/>
              </a:rPr>
              <a:t>Руководитель программы – Федотова Ольга Александровна, </a:t>
            </a:r>
          </a:p>
          <a:p>
            <a:pPr>
              <a:tabLst>
                <a:tab pos="4124325" algn="l"/>
              </a:tabLst>
            </a:pPr>
            <a:r>
              <a:rPr lang="ru-RU" sz="1150" dirty="0" smtClean="0">
                <a:latin typeface="Roboto Light" pitchFamily="2" charset="0"/>
                <a:ea typeface="Roboto Light" pitchFamily="2" charset="0"/>
              </a:rPr>
              <a:t>канд. </a:t>
            </a:r>
            <a:r>
              <a:rPr lang="ru-RU" sz="1150" dirty="0" err="1" smtClean="0">
                <a:latin typeface="Roboto Light" pitchFamily="2" charset="0"/>
                <a:ea typeface="Roboto Light" pitchFamily="2" charset="0"/>
              </a:rPr>
              <a:t>техн</a:t>
            </a:r>
            <a:r>
              <a:rPr lang="ru-RU" sz="1150" dirty="0" smtClean="0">
                <a:latin typeface="Roboto Light" pitchFamily="2" charset="0"/>
                <a:ea typeface="Roboto Light" pitchFamily="2" charset="0"/>
              </a:rPr>
              <a:t>. наук., доцент кафедры ХТ, директор ЦДО ХТ</a:t>
            </a:r>
            <a:endParaRPr lang="ru-RU" sz="1150" dirty="0">
              <a:latin typeface="Roboto Light" pitchFamily="2" charset="0"/>
              <a:ea typeface="Roboto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63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/>
        </p:blipFill>
        <p:spPr bwMode="auto">
          <a:xfrm>
            <a:off x="407369" y="332656"/>
            <a:ext cx="2160240" cy="54893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/>
          <a:stretch/>
        </p:blipFill>
        <p:spPr bwMode="auto">
          <a:xfrm>
            <a:off x="409978" y="318917"/>
            <a:ext cx="2157631" cy="54989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07210" y="4653136"/>
            <a:ext cx="11261375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Научитесь: </a:t>
            </a:r>
            <a:endParaRPr lang="ru-RU" sz="1400" dirty="0">
              <a:solidFill>
                <a:srgbClr val="000000"/>
              </a:solidFill>
              <a:latin typeface="Roboto Light" pitchFamily="2" charset="0"/>
              <a:ea typeface="Roboto Light" pitchFamily="2" charset="0"/>
            </a:endParaRPr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Оценивать рыночную стоимость и уровень качества продукции</a:t>
            </a:r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Анализировать  ситуации, устанавливать причины несоответствий и разрабатывать мероприятия по предотвращению выпуска продукции, не соответствующей технической документации</a:t>
            </a:r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Применять методы улучшения качества продукции и процессов</a:t>
            </a:r>
          </a:p>
          <a:p>
            <a:pPr marL="342900" indent="-342900" algn="just">
              <a:spcBef>
                <a:spcPts val="600"/>
              </a:spcBef>
              <a:buFont typeface="Arial" pitchFamily="34" charset="0"/>
              <a:buChar char="•"/>
            </a:pPr>
            <a:r>
              <a:rPr lang="ru-RU" sz="14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Разрабатывать эффективные управленческие решения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392144" y="3429000"/>
            <a:ext cx="4176580" cy="1355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4000"/>
              </a:lnSpc>
            </a:pPr>
            <a:r>
              <a:rPr lang="ru-RU" sz="1200" dirty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Организация </a:t>
            </a:r>
            <a:r>
              <a:rPr lang="ru-RU" sz="1200" dirty="0" smtClean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обучения:</a:t>
            </a:r>
            <a:endParaRPr lang="ru-RU" sz="1200" dirty="0">
              <a:latin typeface="Roboto Light" pitchFamily="2" charset="0"/>
              <a:ea typeface="Roboto Light" pitchFamily="2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ru-RU" sz="12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Гибкий </a:t>
            </a:r>
            <a:r>
              <a:rPr lang="ru-RU" sz="12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график обучения</a:t>
            </a:r>
          </a:p>
          <a:p>
            <a:pPr marL="342900" lvl="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ru-RU" sz="12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Срок реализации – 3 месяца</a:t>
            </a:r>
          </a:p>
          <a:p>
            <a:pPr marL="342900" lvl="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ru-RU" sz="12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Количество часов – </a:t>
            </a:r>
            <a:r>
              <a:rPr lang="ru-RU" sz="12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25</a:t>
            </a:r>
            <a:r>
              <a:rPr lang="en-US" sz="12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2</a:t>
            </a:r>
            <a:endParaRPr lang="ru-RU" sz="1200" dirty="0" smtClean="0">
              <a:solidFill>
                <a:srgbClr val="000000"/>
              </a:solidFill>
              <a:latin typeface="Roboto Light" pitchFamily="2" charset="0"/>
              <a:ea typeface="Roboto Light" pitchFamily="2" charset="0"/>
            </a:endParaRPr>
          </a:p>
          <a:p>
            <a:pPr marL="34290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ru-RU" sz="12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Планируемая группа – </a:t>
            </a:r>
            <a:r>
              <a:rPr lang="ru-RU" sz="12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от 40 </a:t>
            </a:r>
            <a:r>
              <a:rPr lang="ru-RU" sz="1200" dirty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</a:rPr>
              <a:t>человек</a:t>
            </a:r>
          </a:p>
          <a:p>
            <a:pPr marL="342900" lvl="0" indent="-342900">
              <a:lnSpc>
                <a:spcPct val="114000"/>
              </a:lnSpc>
              <a:buFont typeface="Symbol" panose="05050102010706020507" pitchFamily="18" charset="2"/>
              <a:buChar char=""/>
            </a:pPr>
            <a:r>
              <a:rPr lang="ru-RU" sz="1200" dirty="0" smtClean="0">
                <a:solidFill>
                  <a:srgbClr val="000000"/>
                </a:solidFill>
                <a:effectLst/>
                <a:latin typeface="Roboto Light" pitchFamily="2" charset="0"/>
                <a:ea typeface="Roboto Light" pitchFamily="2" charset="0"/>
              </a:rPr>
              <a:t>Диплом о профессиональной переподготовке</a:t>
            </a:r>
            <a:endParaRPr lang="ru-RU" sz="1200" dirty="0">
              <a:solidFill>
                <a:srgbClr val="000000"/>
              </a:solidFill>
              <a:effectLst/>
              <a:latin typeface="Roboto Light" pitchFamily="2" charset="0"/>
              <a:ea typeface="Roboto Light" pitchFamily="2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07210" y="1526545"/>
            <a:ext cx="11305570" cy="1182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8775" algn="just">
              <a:spcAft>
                <a:spcPts val="100"/>
              </a:spcAft>
            </a:pPr>
            <a:r>
              <a:rPr lang="ru-RU" sz="1400" kern="200" dirty="0" smtClean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Специалист </a:t>
            </a:r>
            <a:r>
              <a:rPr lang="ru-RU" sz="1400" kern="200" dirty="0" smtClean="0">
                <a:latin typeface="Roboto Light" pitchFamily="2" charset="0"/>
                <a:ea typeface="Roboto Light" pitchFamily="2" charset="0"/>
              </a:rPr>
              <a:t>в </a:t>
            </a:r>
            <a:r>
              <a:rPr lang="ru-RU" sz="1400" kern="200" dirty="0" smtClean="0"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области оценки и анализа качества сможет разрабатывать решения, направленные на совершенствование качества продукции и процессов предприятия.</a:t>
            </a:r>
          </a:p>
          <a:p>
            <a:pPr indent="358775" algn="just">
              <a:spcAft>
                <a:spcPts val="0"/>
              </a:spcAft>
            </a:pPr>
            <a:r>
              <a:rPr lang="ru-RU" sz="1400" dirty="0" smtClean="0">
                <a:solidFill>
                  <a:srgbClr val="000000"/>
                </a:solidFill>
                <a:latin typeface="Roboto Light" pitchFamily="2" charset="0"/>
                <a:ea typeface="Roboto Light" pitchFamily="2" charset="0"/>
                <a:cs typeface="Times New Roman" panose="02020603050405020304" pitchFamily="18" charset="0"/>
              </a:rPr>
              <a:t>Современному инженеру нужно уметь проводить оценку стоимости и уровня качества продукции или процесса, анализировать причины снижения качества, разрабатывать мероприятия для улучшения качества и принимать эффективные управленческие решения.</a:t>
            </a: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982173953"/>
              </p:ext>
            </p:extLst>
          </p:nvPr>
        </p:nvGraphicFramePr>
        <p:xfrm>
          <a:off x="911424" y="2780929"/>
          <a:ext cx="5904656" cy="1728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pPr>
              <a:defRPr/>
            </a:pPr>
            <a:fld id="{F5407871-9FBF-4BBB-895A-2502942BAC5D}" type="slidenum">
              <a:rPr lang="ru-RU" smtClean="0">
                <a:latin typeface="Roboto Medium" pitchFamily="2" charset="0"/>
                <a:ea typeface="Roboto Medium" pitchFamily="2" charset="0"/>
              </a:rPr>
              <a:pPr>
                <a:defRPr/>
              </a:pPr>
              <a:t>6</a:t>
            </a:fld>
            <a:endParaRPr lang="ru-RU" dirty="0">
              <a:latin typeface="Roboto Medium" pitchFamily="2" charset="0"/>
              <a:ea typeface="Roboto Medium" pitchFamily="2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3167042" y="260560"/>
            <a:ext cx="8689598" cy="943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00"/>
              </a:spcAft>
            </a:pPr>
            <a:r>
              <a:rPr lang="ru-RU" dirty="0" smtClean="0">
                <a:latin typeface="Roboto Medium" pitchFamily="2" charset="0"/>
                <a:ea typeface="Roboto Medium" pitchFamily="2" charset="0"/>
              </a:rPr>
              <a:t>Осенняя переподготовка для студентов магистерских программ</a:t>
            </a:r>
            <a:endParaRPr lang="en-US" dirty="0" smtClean="0">
              <a:latin typeface="Roboto Medium" pitchFamily="2" charset="0"/>
              <a:ea typeface="Roboto Medium" pitchFamily="2" charset="0"/>
            </a:endParaRPr>
          </a:p>
          <a:p>
            <a:pPr>
              <a:spcAft>
                <a:spcPts val="200"/>
              </a:spcAft>
            </a:pPr>
            <a:r>
              <a:rPr lang="ru-RU" b="1" dirty="0" smtClean="0">
                <a:latin typeface="Roboto Medium" pitchFamily="2" charset="0"/>
                <a:ea typeface="Roboto Medium" pitchFamily="2" charset="0"/>
                <a:cs typeface="Times New Roman" panose="02020603050405020304" pitchFamily="18" charset="0"/>
              </a:rPr>
              <a:t>«</a:t>
            </a:r>
            <a:r>
              <a:rPr lang="ru-RU" b="1" dirty="0" smtClean="0">
                <a:solidFill>
                  <a:srgbClr val="000000"/>
                </a:solidFill>
                <a:latin typeface="Roboto Medium" pitchFamily="2" charset="0"/>
                <a:ea typeface="Roboto Medium" pitchFamily="2" charset="0"/>
                <a:cs typeface="Times New Roman" panose="02020603050405020304" pitchFamily="18" charset="0"/>
              </a:rPr>
              <a:t>Методы оценки и анализа для улучшения качества </a:t>
            </a:r>
            <a:r>
              <a:rPr lang="ru-RU" b="1" dirty="0" smtClean="0">
                <a:solidFill>
                  <a:srgbClr val="000000"/>
                </a:solidFill>
                <a:latin typeface="Roboto Medium" pitchFamily="2" charset="0"/>
                <a:ea typeface="Roboto Medium" pitchFamily="2" charset="0"/>
                <a:cs typeface="Times New Roman" panose="02020603050405020304" pitchFamily="18" charset="0"/>
              </a:rPr>
              <a:t>продукции </a:t>
            </a:r>
            <a:r>
              <a:rPr lang="ru-RU" b="1" dirty="0" smtClean="0">
                <a:solidFill>
                  <a:srgbClr val="000000"/>
                </a:solidFill>
                <a:latin typeface="Roboto Medium" pitchFamily="2" charset="0"/>
                <a:ea typeface="Roboto Medium" pitchFamily="2" charset="0"/>
                <a:cs typeface="Times New Roman" panose="02020603050405020304" pitchFamily="18" charset="0"/>
              </a:rPr>
              <a:t>и процессов</a:t>
            </a:r>
            <a:r>
              <a:rPr lang="ru-RU" b="1" dirty="0" smtClean="0">
                <a:latin typeface="Roboto Medium" pitchFamily="2" charset="0"/>
                <a:ea typeface="Roboto Medium" pitchFamily="2" charset="0"/>
                <a:cs typeface="Times New Roman" panose="02020603050405020304" pitchFamily="18" charset="0"/>
              </a:rPr>
              <a:t>»</a:t>
            </a:r>
            <a:endParaRPr lang="en-US" b="1" dirty="0" smtClean="0">
              <a:latin typeface="Roboto Medium" pitchFamily="2" charset="0"/>
              <a:ea typeface="Roboto Medium" pitchFamily="2" charset="0"/>
              <a:cs typeface="Times New Roman" panose="02020603050405020304" pitchFamily="18" charset="0"/>
            </a:endParaRPr>
          </a:p>
          <a:p>
            <a:pPr>
              <a:spcAft>
                <a:spcPts val="200"/>
              </a:spcAft>
            </a:pPr>
            <a:r>
              <a:rPr lang="ru-RU" sz="1600" dirty="0" smtClean="0">
                <a:latin typeface="Roboto Medium" pitchFamily="2" charset="0"/>
                <a:ea typeface="Roboto Medium" pitchFamily="2" charset="0"/>
              </a:rPr>
              <a:t>Квалификация: Специалист в области оценки и анализа качества</a:t>
            </a:r>
            <a:endParaRPr lang="ru-RU" sz="1600" dirty="0" smtClean="0">
              <a:latin typeface="Roboto Medium" pitchFamily="2" charset="0"/>
              <a:ea typeface="Roboto Medium" pitchFamily="2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7392144" y="2636912"/>
            <a:ext cx="4179960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Roboto Light" pitchFamily="2" charset="0"/>
                <a:ea typeface="Roboto Light" pitchFamily="2" charset="0"/>
              </a:rPr>
              <a:t>Руководитель программы – </a:t>
            </a:r>
            <a:r>
              <a:rPr lang="ru-RU" sz="1200" dirty="0" err="1" smtClean="0">
                <a:latin typeface="Roboto Light" pitchFamily="2" charset="0"/>
                <a:ea typeface="Roboto Light" pitchFamily="2" charset="0"/>
              </a:rPr>
              <a:t>Душина</a:t>
            </a:r>
            <a:r>
              <a:rPr lang="ru-RU" sz="1200" dirty="0" smtClean="0">
                <a:latin typeface="Roboto Light" pitchFamily="2" charset="0"/>
                <a:ea typeface="Roboto Light" pitchFamily="2" charset="0"/>
              </a:rPr>
              <a:t> Алена Юрьевна,                канд. </a:t>
            </a:r>
            <a:r>
              <a:rPr lang="ru-RU" sz="1200" dirty="0" err="1" smtClean="0">
                <a:latin typeface="Roboto Light" pitchFamily="2" charset="0"/>
                <a:ea typeface="Roboto Light" pitchFamily="2" charset="0"/>
              </a:rPr>
              <a:t>техн</a:t>
            </a:r>
            <a:r>
              <a:rPr lang="ru-RU" sz="1200" dirty="0" smtClean="0">
                <a:latin typeface="Roboto Light" pitchFamily="2" charset="0"/>
                <a:ea typeface="Roboto Light" pitchFamily="2" charset="0"/>
              </a:rPr>
              <a:t>. наук., доцент кафедры СПМТМ, директор УКЦ «Качество»</a:t>
            </a:r>
            <a:endParaRPr lang="ru-RU" sz="1200" dirty="0">
              <a:latin typeface="Roboto Light" pitchFamily="2" charset="0"/>
              <a:ea typeface="Roboto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63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</TotalTime>
  <Words>1178</Words>
  <Application>Microsoft Office PowerPoint</Application>
  <DocSecurity>0</DocSecurity>
  <PresentationFormat>Широкоэкранный</PresentationFormat>
  <Paragraphs>149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Roboto Light</vt:lpstr>
      <vt:lpstr>Roboto Medium</vt:lpstr>
      <vt:lpstr>Symbol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sega</dc:creator>
  <cp:lastModifiedBy>ГЕРАСИМЧУК ИРИНА ЛЕОНИДОВНА</cp:lastModifiedBy>
  <cp:revision>225</cp:revision>
  <cp:lastPrinted>2024-08-22T05:30:32Z</cp:lastPrinted>
  <dcterms:created xsi:type="dcterms:W3CDTF">2020-12-06T14:51:05Z</dcterms:created>
  <dcterms:modified xsi:type="dcterms:W3CDTF">2024-09-09T06:06:22Z</dcterms:modified>
  <dc:identifier/>
  <dc:language/>
  <cp:version/>
</cp:coreProperties>
</file>