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Рисунок 11" descr="standupscience1_logo - с очками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2240" y="836712"/>
            <a:ext cx="2160240" cy="2160240"/>
          </a:xfrm>
          <a:prstGeom prst="rect">
            <a:avLst/>
          </a:prstGeom>
        </p:spPr>
      </p:pic>
      <p:pic>
        <p:nvPicPr>
          <p:cNvPr id="14" name="Рисунок 13" descr="rosmolo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32240" y="3204642"/>
            <a:ext cx="2160240" cy="49306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osmolo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39752" cy="534034"/>
          </a:xfrm>
          <a:prstGeom prst="rect">
            <a:avLst/>
          </a:prstGeom>
        </p:spPr>
      </p:pic>
      <p:pic>
        <p:nvPicPr>
          <p:cNvPr id="9" name="Рисунок 8" descr="standupscience1_logo - с очками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63272" y="0"/>
            <a:ext cx="980728" cy="9807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98884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Название проекта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3140968"/>
            <a:ext cx="7488832" cy="18722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ФИО </a:t>
            </a:r>
            <a:r>
              <a:rPr lang="ru-RU" sz="1800" dirty="0" smtClean="0"/>
              <a:t> 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dirty="0" smtClean="0"/>
              <a:t>УЧАСТНИК ВСЕРОССИЙСКОГО ЧЕМПИОНАТА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по Научным боям</a:t>
            </a:r>
            <a:r>
              <a:rPr lang="en-US" dirty="0" smtClean="0"/>
              <a:t> STAND</a:t>
            </a:r>
            <a:r>
              <a:rPr lang="ru-RU" dirty="0" smtClean="0"/>
              <a:t>-</a:t>
            </a:r>
            <a:r>
              <a:rPr lang="en-US" dirty="0" smtClean="0"/>
              <a:t>UP SCIENCE</a:t>
            </a:r>
            <a:endParaRPr lang="ru-RU" dirty="0" smtClean="0"/>
          </a:p>
          <a:p>
            <a:endParaRPr lang="ru-RU" sz="1800" dirty="0" smtClean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7544" y="836712"/>
            <a:ext cx="6400800" cy="7200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dirty="0" smtClean="0">
                <a:solidFill>
                  <a:srgbClr val="FFFFFF"/>
                </a:solidFill>
              </a:rPr>
              <a:t>ШАБЛОН ДЛЯ ПРЕЗЕНТАЦИИ УЧАСТНИКА 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ru-RU" dirty="0" smtClean="0">
                <a:solidFill>
                  <a:srgbClr val="FFFFFF"/>
                </a:solidFill>
              </a:rPr>
              <a:t>НАУЧНЫХ  БОЕВ </a:t>
            </a:r>
            <a:r>
              <a:rPr lang="ru-RU" dirty="0" smtClean="0">
                <a:solidFill>
                  <a:srgbClr val="FFFFFF"/>
                </a:solidFill>
              </a:rPr>
              <a:t>–               ТИТУЛЬНЫЙ ЛИСТ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23728" y="764704"/>
            <a:ext cx="556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НАЗВАНИЕ СЛАЙДА НАЗВАНИЕ СЛАЙДА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 txBox="1">
            <a:spLocks noGrp="1"/>
          </p:cNvSpPr>
          <p:nvPr>
            <p:ph sz="quarter" idx="4294967295"/>
          </p:nvPr>
        </p:nvSpPr>
        <p:spPr>
          <a:xfrm>
            <a:off x="612648" y="1600200"/>
            <a:ext cx="8153400" cy="4608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Место для основного текста</a:t>
            </a:r>
          </a:p>
          <a:p>
            <a:endParaRPr lang="ru-RU" dirty="0"/>
          </a:p>
          <a:p>
            <a:r>
              <a:rPr lang="ru-RU" sz="1600" dirty="0"/>
              <a:t>Место для основного текста место для основного текста  </a:t>
            </a:r>
            <a:r>
              <a:rPr lang="ru-RU" sz="1600" dirty="0" smtClean="0"/>
              <a:t>Место </a:t>
            </a:r>
            <a:r>
              <a:rPr lang="ru-RU" sz="1600" dirty="0"/>
              <a:t>для основного текста место для основного текста </a:t>
            </a:r>
            <a:r>
              <a:rPr lang="ru-RU" sz="1600" dirty="0" smtClean="0"/>
              <a:t>Место </a:t>
            </a:r>
            <a:r>
              <a:rPr lang="ru-RU" sz="1600" dirty="0"/>
              <a:t>для основного текста место для основного текста </a:t>
            </a:r>
            <a:r>
              <a:rPr lang="ru-RU" sz="1600" dirty="0" smtClean="0"/>
              <a:t>Место </a:t>
            </a:r>
            <a:r>
              <a:rPr lang="ru-RU" sz="1600" dirty="0"/>
              <a:t>для основного текста место для основного текста </a:t>
            </a:r>
            <a:r>
              <a:rPr lang="ru-RU" sz="1600" dirty="0" smtClean="0"/>
              <a:t>Место </a:t>
            </a:r>
            <a:r>
              <a:rPr lang="ru-RU" sz="1600" dirty="0"/>
              <a:t>для основного текста место для основного текста</a:t>
            </a:r>
          </a:p>
          <a:p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Место для основного текста место для основного текста</a:t>
            </a:r>
          </a:p>
          <a:p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Место для основного текста место для основного текста</a:t>
            </a:r>
          </a:p>
          <a:p>
            <a:endParaRPr lang="ru-RU" sz="1600" dirty="0"/>
          </a:p>
          <a:p>
            <a:r>
              <a:rPr lang="ru-RU" sz="1600" dirty="0"/>
              <a:t>Место для основного текста место для основного текста </a:t>
            </a:r>
            <a:r>
              <a:rPr lang="ru-RU" sz="1600" dirty="0" smtClean="0"/>
              <a:t>Место </a:t>
            </a:r>
            <a:r>
              <a:rPr lang="ru-RU" sz="1600" dirty="0"/>
              <a:t>для основного текста место для основного текста </a:t>
            </a:r>
            <a:r>
              <a:rPr lang="ru-RU" sz="1600" dirty="0" smtClean="0"/>
              <a:t>Место </a:t>
            </a:r>
            <a:r>
              <a:rPr lang="ru-RU" sz="1600" dirty="0"/>
              <a:t>для основного текста место для основного текста</a:t>
            </a:r>
          </a:p>
          <a:p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1330" y="6273234"/>
            <a:ext cx="2809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Колонтитул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колонтитул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483768" y="0"/>
            <a:ext cx="6048672" cy="7200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dirty="0" smtClean="0">
                <a:solidFill>
                  <a:schemeClr val="tx2"/>
                </a:solidFill>
              </a:rPr>
              <a:t>ШАБЛОН СЛАЙДА ПРЕЗЕНТАЦИИ УЧАСТНИКА БОЕВ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108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Обычная</vt:lpstr>
      <vt:lpstr> Название проекта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FADM</dc:creator>
  <cp:lastModifiedBy>FADM</cp:lastModifiedBy>
  <cp:revision>6</cp:revision>
  <dcterms:created xsi:type="dcterms:W3CDTF">2014-03-19T12:20:01Z</dcterms:created>
  <dcterms:modified xsi:type="dcterms:W3CDTF">2014-03-19T12:58:00Z</dcterms:modified>
</cp:coreProperties>
</file>